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EUEmaQQJ3thjJjaRCqSxgmEIy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229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2825" y="739950"/>
            <a:ext cx="4490700" cy="3699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739775"/>
            <a:ext cx="27765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772577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227798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647700" y="1928900"/>
            <a:ext cx="5581800" cy="10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400">
                <a:highlight>
                  <a:srgbClr val="FFFFFF"/>
                </a:highlight>
              </a:rPr>
              <a:t>第130回日本眼科学会総会</a:t>
            </a:r>
            <a:r>
              <a:rPr lang="ja-JP" sz="1400"/>
              <a:t>の搬入出に於いて宅急便をご利用いただく際は、</a:t>
            </a:r>
            <a:r>
              <a:rPr lang="ja-JP" sz="1400" b="1" u="sng">
                <a:solidFill>
                  <a:srgbClr val="FF0000"/>
                </a:solidFill>
              </a:rPr>
              <a:t>下記の点にご留意、ご了解頂いた上で御利用頂きますよう</a:t>
            </a:r>
            <a:r>
              <a:rPr lang="ja-JP" sz="1400"/>
              <a:t>、ご注意のほどお願い申し上げます。</a:t>
            </a:r>
            <a:endParaRPr sz="1400"/>
          </a:p>
        </p:txBody>
      </p:sp>
      <p:sp>
        <p:nvSpPr>
          <p:cNvPr id="85" name="Google Shape;85;p1"/>
          <p:cNvSpPr txBox="1"/>
          <p:nvPr/>
        </p:nvSpPr>
        <p:spPr>
          <a:xfrm>
            <a:off x="568040" y="288118"/>
            <a:ext cx="5747657" cy="1016191"/>
          </a:xfrm>
          <a:prstGeom prst="rect">
            <a:avLst/>
          </a:prstGeom>
          <a:solidFill>
            <a:srgbClr val="38761D"/>
          </a:solidFill>
          <a:ln w="57150" cap="flat" cmpd="thickThin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650" u="sng">
                <a:solidFill>
                  <a:srgbClr val="1F1F1F"/>
                </a:solidFill>
                <a:highlight>
                  <a:srgbClr val="FFFF00"/>
                </a:highlight>
              </a:rPr>
              <a:t>第130回日本眼科学会総会</a:t>
            </a:r>
            <a:r>
              <a:rPr lang="ja-JP" sz="1800" b="1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ご出展のお客様へ</a:t>
            </a:r>
            <a:endParaRPr sz="1800" b="1" i="0" u="none" strike="noStrike" cap="non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"/>
              <a:buFont typeface="Arial"/>
              <a:buNone/>
            </a:pPr>
            <a:r>
              <a:rPr lang="ja-JP" sz="15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　　　　　</a:t>
            </a:r>
            <a:endParaRPr sz="100" b="0" i="0" u="none" strike="noStrike" cap="non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800" b="1" i="0" u="sng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宅急便のご利用についての重要ご確認事項</a:t>
            </a:r>
            <a:endParaRPr sz="1800" b="1" i="0" u="sng" strike="noStrike" cap="none">
              <a:solidFill>
                <a:srgbClr val="FFFF00"/>
              </a:solidFill>
              <a:highlight>
                <a:srgbClr val="D9EAD3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54375" y="3328199"/>
            <a:ext cx="6519600" cy="11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・</a:t>
            </a:r>
            <a:r>
              <a:rPr lang="ja-JP" sz="16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再生不可能若しくは代替えの利かない一点物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のお品物の輸送は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ご利用頂けません。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仮に送られたお品物に荷物事故が発生しても 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補償致しかねます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。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　　　　　　　　　　　　　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・</a:t>
            </a:r>
            <a:r>
              <a:rPr lang="ja-JP" sz="16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30万円以上のお品物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の輸送はご利用頂けません。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仮に送られたお品物に荷物事故が発生しても 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補償致しかねます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。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　　　　　</a:t>
            </a:r>
            <a:r>
              <a:rPr lang="ja-JP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・</a:t>
            </a:r>
            <a:r>
              <a:rPr lang="ja-JP" sz="16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お品物価額の付けられないお品物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の輸送で荷物事故が発生しても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補償致しかねます</a:t>
            </a: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ja-JP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　　　　　　　　　　　　　</a:t>
            </a: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rPr lang="ja-JP" sz="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</a:t>
            </a:r>
            <a:r>
              <a:rPr lang="ja-JP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・配達時に </a:t>
            </a:r>
            <a:r>
              <a:rPr lang="ja-JP" sz="16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外装異常の無いお荷物</a:t>
            </a:r>
            <a:r>
              <a:rPr lang="ja-JP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は荷物事故の </a:t>
            </a:r>
            <a:r>
              <a:rPr lang="ja-JP" sz="16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補償は致しかねます</a:t>
            </a:r>
            <a:r>
              <a:rPr lang="ja-JP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。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ja-JP"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　</a:t>
            </a:r>
            <a:r>
              <a:rPr lang="ja-JP"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　　　　　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ja-JP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≪宅急便約款より抜粋≫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※</a:t>
            </a:r>
            <a:r>
              <a:rPr lang="ja-JP" sz="1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品名欄</a:t>
            </a:r>
            <a:r>
              <a:rPr lang="ja-JP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には</a:t>
            </a:r>
            <a:r>
              <a:rPr lang="ja-JP" sz="1300" b="0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必ず</a:t>
            </a:r>
            <a:r>
              <a:rPr lang="ja-JP" sz="13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品名記入と（ワレモノ・なまもの）の有無の記入</a:t>
            </a:r>
            <a:r>
              <a:rPr lang="ja-JP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を</a:t>
            </a:r>
            <a:r>
              <a:rPr lang="ja-JP" sz="1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お願いします。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829293" y="7733941"/>
            <a:ext cx="5227123" cy="101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ヤマト運輸株式会社  福岡法人営業支店 イベント・催事担当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〒812-0065　福岡県福岡市東区二又瀬新町7-32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℡:070-8849-5289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647700" y="1440200"/>
            <a:ext cx="5581800" cy="488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400">
                <a:solidFill>
                  <a:srgbClr val="FF0000"/>
                </a:solidFill>
              </a:rPr>
              <a:t>    </a:t>
            </a:r>
            <a:r>
              <a:rPr lang="ja-JP" sz="1400" b="1">
                <a:solidFill>
                  <a:srgbClr val="FF0000"/>
                </a:solidFill>
              </a:rPr>
              <a:t>※必読！！　</a:t>
            </a:r>
            <a:r>
              <a:rPr lang="ja-JP" sz="1400" b="1" u="sng">
                <a:solidFill>
                  <a:srgbClr val="FF0000"/>
                </a:solidFill>
              </a:rPr>
              <a:t>しっかり梱包で、大切な荷物には最高の保護を！</a:t>
            </a:r>
            <a:endParaRPr sz="1400" b="1" u="sng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1</cp:revision>
  <dcterms:modified xsi:type="dcterms:W3CDTF">2026-03-11T23:50:50Z</dcterms:modified>
</cp:coreProperties>
</file>