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3E16D3-2F4B-4F0C-8E70-A78F6B7F2841}" v="6" dt="2026-01-23T01:32:11.4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 autoAdjust="0"/>
    <p:restoredTop sz="94660"/>
  </p:normalViewPr>
  <p:slideViewPr>
    <p:cSldViewPr snapToGrid="0">
      <p:cViewPr varScale="1">
        <p:scale>
          <a:sx n="94" d="100"/>
          <a:sy n="94" d="100"/>
        </p:scale>
        <p:origin x="5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80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353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306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671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886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843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678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454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61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01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10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B1420-C975-4601-BDD4-A12BFF3B1850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5FE43-41CF-41D4-B533-6F3D525D2C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83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9AD70D-FF56-4F54-B1B3-81CFDA6E94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715" y="602241"/>
            <a:ext cx="8816248" cy="623904"/>
          </a:xfrm>
          <a:ln w="28575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ja-JP" sz="3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</a:t>
            </a:r>
            <a:r>
              <a:rPr lang="en-US" altLang="ja-JP" sz="3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130</a:t>
            </a:r>
            <a:r>
              <a:rPr lang="ja-JP" altLang="en-US" sz="3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</a:t>
            </a:r>
            <a:r>
              <a:rPr lang="zh-TW" altLang="ja-JP" sz="3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日本</a:t>
            </a:r>
            <a:r>
              <a:rPr lang="zh-TW" altLang="en-US" sz="3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眼科学会</a:t>
            </a:r>
            <a:r>
              <a:rPr lang="ja-JP" altLang="en-US" sz="3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総会　</a:t>
            </a:r>
            <a:r>
              <a:rPr lang="zh-TW" altLang="ja-JP" sz="3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併設器械展示会</a:t>
            </a:r>
            <a:endParaRPr lang="ja-JP" altLang="en-US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07F3FF9-F1B3-4678-90E2-80B0C3BE368C}"/>
              </a:ext>
            </a:extLst>
          </p:cNvPr>
          <p:cNvSpPr txBox="1"/>
          <p:nvPr/>
        </p:nvSpPr>
        <p:spPr>
          <a:xfrm>
            <a:off x="7491656" y="5744414"/>
            <a:ext cx="1872629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63" b="1" dirty="0"/>
              <a:t>　　　／　　　個口</a:t>
            </a:r>
            <a:endParaRPr lang="en-US" altLang="ja-JP" sz="1463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405BD9D-50A5-492D-BC60-B22072979A94}"/>
              </a:ext>
            </a:extLst>
          </p:cNvPr>
          <p:cNvSpPr txBox="1"/>
          <p:nvPr/>
        </p:nvSpPr>
        <p:spPr>
          <a:xfrm>
            <a:off x="541715" y="5073124"/>
            <a:ext cx="4092787" cy="7677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63" dirty="0">
                <a:solidFill>
                  <a:srgbClr val="C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＊</a:t>
            </a:r>
            <a:r>
              <a:rPr lang="en-US" altLang="ja-JP" sz="1463" dirty="0">
                <a:solidFill>
                  <a:srgbClr val="C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4</a:t>
            </a:r>
            <a:r>
              <a:rPr lang="ja-JP" altLang="en-US" sz="1463" dirty="0">
                <a:solidFill>
                  <a:srgbClr val="C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  <a:r>
              <a:rPr lang="en-US" altLang="ja-JP" sz="1463" dirty="0">
                <a:solidFill>
                  <a:srgbClr val="C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8</a:t>
            </a:r>
            <a:r>
              <a:rPr lang="ja-JP" altLang="en-US" sz="1463" dirty="0">
                <a:solidFill>
                  <a:srgbClr val="C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日（水）午前中必着指定でご送付ください。</a:t>
            </a:r>
            <a:endParaRPr lang="en-US" altLang="ja-JP" sz="1463" dirty="0">
              <a:solidFill>
                <a:srgbClr val="C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463" dirty="0">
                <a:solidFill>
                  <a:srgbClr val="C0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＊コピーしてすべての荷物に貼付してください。</a:t>
            </a:r>
          </a:p>
          <a:p>
            <a:endParaRPr lang="ja-JP" altLang="en-US" sz="1463" dirty="0">
              <a:solidFill>
                <a:srgbClr val="C0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2DDEF21-6788-4BBB-912D-55172C5E44E4}"/>
              </a:ext>
            </a:extLst>
          </p:cNvPr>
          <p:cNvSpPr/>
          <p:nvPr/>
        </p:nvSpPr>
        <p:spPr>
          <a:xfrm>
            <a:off x="7319509" y="5571666"/>
            <a:ext cx="2010149" cy="5383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/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EC07A04-687F-F376-13A8-A577D4CDA4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542302"/>
              </p:ext>
            </p:extLst>
          </p:nvPr>
        </p:nvGraphicFramePr>
        <p:xfrm>
          <a:off x="541715" y="1586255"/>
          <a:ext cx="8781623" cy="34525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1773">
                  <a:extLst>
                    <a:ext uri="{9D8B030D-6E8A-4147-A177-3AD203B41FA5}">
                      <a16:colId xmlns:a16="http://schemas.microsoft.com/office/drawing/2014/main" val="1126057681"/>
                    </a:ext>
                  </a:extLst>
                </a:gridCol>
                <a:gridCol w="2776502">
                  <a:extLst>
                    <a:ext uri="{9D8B030D-6E8A-4147-A177-3AD203B41FA5}">
                      <a16:colId xmlns:a16="http://schemas.microsoft.com/office/drawing/2014/main" val="3427213624"/>
                    </a:ext>
                  </a:extLst>
                </a:gridCol>
                <a:gridCol w="1650006">
                  <a:extLst>
                    <a:ext uri="{9D8B030D-6E8A-4147-A177-3AD203B41FA5}">
                      <a16:colId xmlns:a16="http://schemas.microsoft.com/office/drawing/2014/main" val="388837980"/>
                    </a:ext>
                  </a:extLst>
                </a:gridCol>
                <a:gridCol w="1320004">
                  <a:extLst>
                    <a:ext uri="{9D8B030D-6E8A-4147-A177-3AD203B41FA5}">
                      <a16:colId xmlns:a16="http://schemas.microsoft.com/office/drawing/2014/main" val="2623589704"/>
                    </a:ext>
                  </a:extLst>
                </a:gridCol>
                <a:gridCol w="1393338">
                  <a:extLst>
                    <a:ext uri="{9D8B030D-6E8A-4147-A177-3AD203B41FA5}">
                      <a16:colId xmlns:a16="http://schemas.microsoft.com/office/drawing/2014/main" val="897106813"/>
                    </a:ext>
                  </a:extLst>
                </a:gridCol>
              </a:tblGrid>
              <a:tr h="6369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社　　名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Booth No.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803059"/>
                  </a:ext>
                </a:extLst>
              </a:tr>
              <a:tr h="68734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ご担当者様氏名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担当者の</a:t>
                      </a: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連絡先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975416"/>
                  </a:ext>
                </a:extLst>
              </a:tr>
              <a:tr h="82984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品 物 内 容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124987"/>
                  </a:ext>
                </a:extLst>
              </a:tr>
              <a:tr h="129843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荷物の送り先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</a:t>
                      </a:r>
                      <a:r>
                        <a:rPr lang="ja-JP" altLang="en-US" sz="1400" u="none" strike="noStrike" baseline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〒</a:t>
                      </a:r>
                      <a:r>
                        <a:rPr lang="en-US" altLang="ja-JP" sz="1400" u="none" strike="noStrike" baseline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812-0031</a:t>
                      </a:r>
                      <a:r>
                        <a:rPr lang="ja-JP" altLang="en-US" sz="1400" u="none" strike="noStrike" baseline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福岡市博多区沖浜町</a:t>
                      </a:r>
                      <a:r>
                        <a:rPr lang="en-US" altLang="ja-JP" sz="1400" u="none" strike="noStrike" baseline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7-1</a:t>
                      </a:r>
                      <a:r>
                        <a:rPr lang="ja-JP" altLang="en-US" sz="1400" u="none" strike="noStrike" baseline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en-US" altLang="ja-JP" sz="1400" u="none" strike="noStrike" baseline="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 fontAlgn="ctr"/>
                      <a:r>
                        <a:rPr lang="ja-JP" altLang="en-US" sz="1400" u="none" strike="noStrike" baseline="0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 （一社）福岡コンベンションセンター</a:t>
                      </a:r>
                      <a:r>
                        <a:rPr lang="ja-JP" alt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マリンメッセ福岡</a:t>
                      </a:r>
                      <a:r>
                        <a:rPr lang="en-US" altLang="ja-JP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A</a:t>
                      </a:r>
                      <a:r>
                        <a:rPr lang="ja-JP" alt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館　</a:t>
                      </a:r>
                      <a:endParaRPr lang="ja-JP" altLang="en-US" sz="1200" b="0" i="0" u="none" strike="noStrike" dirty="0">
                        <a:solidFill>
                          <a:srgbClr val="C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56041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CD64469-810D-F9AD-0E7E-526632FE7F53}"/>
              </a:ext>
            </a:extLst>
          </p:cNvPr>
          <p:cNvSpPr/>
          <p:nvPr/>
        </p:nvSpPr>
        <p:spPr>
          <a:xfrm>
            <a:off x="541715" y="1586255"/>
            <a:ext cx="8781623" cy="34387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2110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78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UDゴシック</vt:lpstr>
      <vt:lpstr>HGPｺﾞｼｯｸE</vt:lpstr>
      <vt:lpstr>Arial</vt:lpstr>
      <vt:lpstr>Calibri</vt:lpstr>
      <vt:lpstr>Calibri Light</vt:lpstr>
      <vt:lpstr>Office テーマ</vt:lpstr>
      <vt:lpstr>第130回日本眼科学会総会　併設器械展示会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2025-02-10T05:03:17Z</dcterms:created>
  <dcterms:modified xsi:type="dcterms:W3CDTF">2026-01-27T06:36:28Z</dcterms:modified>
</cp:coreProperties>
</file>