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715" y="602241"/>
            <a:ext cx="8816248" cy="623904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79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</a:t>
            </a:r>
            <a:r>
              <a:rPr lang="zh-TW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日本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臨床</a:t>
            </a:r>
            <a:r>
              <a:rPr lang="zh-TW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眼科学会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zh-TW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併設器械展示会</a:t>
            </a:r>
            <a:endParaRPr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872629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　／　　　個口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541715" y="5073124"/>
            <a:ext cx="3881191" cy="767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日（火）必着指定でご送付ください。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＊コピーしてすべての荷物に貼付してください。</a:t>
            </a:r>
          </a:p>
          <a:p>
            <a:endParaRPr lang="ja-JP" altLang="en-US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07A04-687F-F376-13A8-A577D4CD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45161"/>
              </p:ext>
            </p:extLst>
          </p:nvPr>
        </p:nvGraphicFramePr>
        <p:xfrm>
          <a:off x="541715" y="1586255"/>
          <a:ext cx="8781623" cy="3452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1773">
                  <a:extLst>
                    <a:ext uri="{9D8B030D-6E8A-4147-A177-3AD203B41FA5}">
                      <a16:colId xmlns:a16="http://schemas.microsoft.com/office/drawing/2014/main" val="1126057681"/>
                    </a:ext>
                  </a:extLst>
                </a:gridCol>
                <a:gridCol w="2776502">
                  <a:extLst>
                    <a:ext uri="{9D8B030D-6E8A-4147-A177-3AD203B41FA5}">
                      <a16:colId xmlns:a16="http://schemas.microsoft.com/office/drawing/2014/main" val="3427213624"/>
                    </a:ext>
                  </a:extLst>
                </a:gridCol>
                <a:gridCol w="1650006">
                  <a:extLst>
                    <a:ext uri="{9D8B030D-6E8A-4147-A177-3AD203B41FA5}">
                      <a16:colId xmlns:a16="http://schemas.microsoft.com/office/drawing/2014/main" val="388837980"/>
                    </a:ext>
                  </a:extLst>
                </a:gridCol>
                <a:gridCol w="1320004">
                  <a:extLst>
                    <a:ext uri="{9D8B030D-6E8A-4147-A177-3AD203B41FA5}">
                      <a16:colId xmlns:a16="http://schemas.microsoft.com/office/drawing/2014/main" val="2623589704"/>
                    </a:ext>
                  </a:extLst>
                </a:gridCol>
                <a:gridCol w="1393338">
                  <a:extLst>
                    <a:ext uri="{9D8B030D-6E8A-4147-A177-3AD203B41FA5}">
                      <a16:colId xmlns:a16="http://schemas.microsoft.com/office/drawing/2014/main" val="897106813"/>
                    </a:ext>
                  </a:extLst>
                </a:gridCol>
              </a:tblGrid>
              <a:tr h="6369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　　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Booth No.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3059"/>
                  </a:ext>
                </a:extLst>
              </a:tr>
              <a:tr h="6873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ご担当者様氏名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担当者の</a:t>
                      </a:r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75416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品 物 内 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4987"/>
                  </a:ext>
                </a:extLst>
              </a:tr>
              <a:tr h="12984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荷物の送り先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530-0005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大阪市北区中之島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丁目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番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51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号　大阪国際会議場</a:t>
                      </a:r>
                      <a:endParaRPr lang="en-US" altLang="ja-JP" sz="1400" u="none" strike="noStrike" baseline="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・</a:t>
                      </a:r>
                      <a: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3F</a:t>
                      </a:r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イベントホール　 ・</a:t>
                      </a:r>
                      <a: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10F 1001+1002 </a:t>
                      </a:r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</a:t>
                      </a:r>
                      <a: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10F 1004</a:t>
                      </a:r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1007 </a:t>
                      </a:r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</a:t>
                      </a:r>
                      <a: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10F 1008+1009</a:t>
                      </a:r>
                    </a:p>
                    <a:p>
                      <a:pPr algn="l" fontAlgn="ctr"/>
                      <a:r>
                        <a:rPr lang="ja-JP" alt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endParaRPr lang="ja-JP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5604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7CE721F-C0B5-072F-6B55-36FF958B4AE4}"/>
              </a:ext>
            </a:extLst>
          </p:cNvPr>
          <p:cNvSpPr txBox="1"/>
          <p:nvPr/>
        </p:nvSpPr>
        <p:spPr>
          <a:xfrm>
            <a:off x="4028793" y="4756728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＊自社の会場を〇で囲んでください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D64469-810D-F9AD-0E7E-526632FE7F53}"/>
              </a:ext>
            </a:extLst>
          </p:cNvPr>
          <p:cNvSpPr/>
          <p:nvPr/>
        </p:nvSpPr>
        <p:spPr>
          <a:xfrm>
            <a:off x="541715" y="1586255"/>
            <a:ext cx="8781623" cy="34387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HGPｺﾞｼｯｸE</vt:lpstr>
      <vt:lpstr>Arial</vt:lpstr>
      <vt:lpstr>Calibri</vt:lpstr>
      <vt:lpstr>Calibri Light</vt:lpstr>
      <vt:lpstr>Office テーマ</vt:lpstr>
      <vt:lpstr>第79回日本臨床眼科学会　併設器械展示会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2025-02-10T05:03:17Z</dcterms:created>
  <dcterms:modified xsi:type="dcterms:W3CDTF">2025-08-04T07:57:59Z</dcterms:modified>
</cp:coreProperties>
</file>