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4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80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35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06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67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886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432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783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45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61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01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1420-C975-4601-BDD4-A12BFF3B1850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10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B1420-C975-4601-BDD4-A12BFF3B1850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5FE43-41CF-41D4-B533-6F3D525D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837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9AD70D-FF56-4F54-B1B3-81CFDA6E94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037" y="524982"/>
            <a:ext cx="8816248" cy="895049"/>
          </a:xfrm>
          <a:ln w="28575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zh-TW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第</a:t>
            </a:r>
            <a:r>
              <a:rPr lang="en-US" altLang="zh-TW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36</a:t>
            </a:r>
            <a:r>
              <a:rPr lang="ja-JP" altLang="en-US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回</a:t>
            </a:r>
            <a:r>
              <a:rPr lang="zh-TW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日本</a:t>
            </a:r>
            <a:r>
              <a:rPr lang="ja-JP" altLang="en-US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緑内障学会</a:t>
            </a:r>
            <a:br>
              <a:rPr lang="en-US" altLang="zh-TW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</a:br>
            <a:r>
              <a:rPr lang="zh-TW" altLang="ja-JP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併設器械展示会</a:t>
            </a:r>
            <a:r>
              <a:rPr lang="ja-JP" altLang="en-US" sz="2925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（大輪田</a:t>
            </a:r>
            <a:r>
              <a:rPr lang="en-US" altLang="ja-JP" sz="2925" b="1">
                <a:latin typeface="MS PGothic" panose="020B0600070205080204" pitchFamily="34" charset="-128"/>
                <a:ea typeface="MS PGothic" panose="020B0600070205080204" pitchFamily="34" charset="-128"/>
              </a:rPr>
              <a:t>AB</a:t>
            </a:r>
            <a:r>
              <a:rPr lang="ja-JP" altLang="en-US" sz="2925" b="1">
                <a:latin typeface="MS PGothic" panose="020B0600070205080204" pitchFamily="34" charset="-128"/>
                <a:ea typeface="MS PGothic" panose="020B0600070205080204" pitchFamily="34" charset="-128"/>
              </a:rPr>
              <a:t>）</a:t>
            </a:r>
            <a:endParaRPr lang="ja-JP" altLang="en-US" sz="2925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7F3FF9-F1B3-4678-90E2-80B0C3BE368C}"/>
              </a:ext>
            </a:extLst>
          </p:cNvPr>
          <p:cNvSpPr txBox="1"/>
          <p:nvPr/>
        </p:nvSpPr>
        <p:spPr>
          <a:xfrm>
            <a:off x="7491656" y="5744414"/>
            <a:ext cx="1685077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 b="1" dirty="0"/>
              <a:t>　　</a:t>
            </a:r>
            <a:r>
              <a:rPr lang="ja-JP" altLang="en-US" sz="1463" b="1"/>
              <a:t>／　　　個</a:t>
            </a:r>
            <a:r>
              <a:rPr lang="ja-JP" altLang="en-US" sz="1463" b="1" dirty="0"/>
              <a:t>口</a:t>
            </a:r>
            <a:endParaRPr lang="en-US" altLang="ja-JP" sz="1463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405BD9D-50A5-492D-BC60-B22072979A94}"/>
              </a:ext>
            </a:extLst>
          </p:cNvPr>
          <p:cNvSpPr txBox="1"/>
          <p:nvPr/>
        </p:nvSpPr>
        <p:spPr>
          <a:xfrm>
            <a:off x="645896" y="5456979"/>
            <a:ext cx="4070345" cy="767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</a:t>
            </a:r>
            <a:r>
              <a:rPr lang="en-US" altLang="ja-JP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9</a:t>
            </a:r>
            <a:r>
              <a:rPr lang="ja-JP" altLang="en-US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11</a:t>
            </a:r>
            <a:r>
              <a:rPr lang="ja-JP" altLang="en-US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日（木）午前中 着指定でご送付ください。</a:t>
            </a:r>
            <a:endParaRPr lang="en-US" altLang="ja-JP" sz="1463" dirty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63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＊コピーしてすべての荷物に貼付してください。</a:t>
            </a:r>
          </a:p>
          <a:p>
            <a:endParaRPr lang="ja-JP" altLang="en-US" sz="1463" dirty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DDEF21-6788-4BBB-912D-55172C5E44E4}"/>
              </a:ext>
            </a:extLst>
          </p:cNvPr>
          <p:cNvSpPr/>
          <p:nvPr/>
        </p:nvSpPr>
        <p:spPr>
          <a:xfrm>
            <a:off x="7319509" y="5571666"/>
            <a:ext cx="2010149" cy="538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3EC07A04-687F-F376-13A8-A577D4CDA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072204"/>
              </p:ext>
            </p:extLst>
          </p:nvPr>
        </p:nvGraphicFramePr>
        <p:xfrm>
          <a:off x="576341" y="1764083"/>
          <a:ext cx="8781623" cy="3575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1773">
                  <a:extLst>
                    <a:ext uri="{9D8B030D-6E8A-4147-A177-3AD203B41FA5}">
                      <a16:colId xmlns:a16="http://schemas.microsoft.com/office/drawing/2014/main" val="1126057681"/>
                    </a:ext>
                  </a:extLst>
                </a:gridCol>
                <a:gridCol w="2776502">
                  <a:extLst>
                    <a:ext uri="{9D8B030D-6E8A-4147-A177-3AD203B41FA5}">
                      <a16:colId xmlns:a16="http://schemas.microsoft.com/office/drawing/2014/main" val="3427213624"/>
                    </a:ext>
                  </a:extLst>
                </a:gridCol>
                <a:gridCol w="1650006">
                  <a:extLst>
                    <a:ext uri="{9D8B030D-6E8A-4147-A177-3AD203B41FA5}">
                      <a16:colId xmlns:a16="http://schemas.microsoft.com/office/drawing/2014/main" val="388837980"/>
                    </a:ext>
                  </a:extLst>
                </a:gridCol>
                <a:gridCol w="1320004">
                  <a:extLst>
                    <a:ext uri="{9D8B030D-6E8A-4147-A177-3AD203B41FA5}">
                      <a16:colId xmlns:a16="http://schemas.microsoft.com/office/drawing/2014/main" val="2623589704"/>
                    </a:ext>
                  </a:extLst>
                </a:gridCol>
                <a:gridCol w="1393338">
                  <a:extLst>
                    <a:ext uri="{9D8B030D-6E8A-4147-A177-3AD203B41FA5}">
                      <a16:colId xmlns:a16="http://schemas.microsoft.com/office/drawing/2014/main" val="897106813"/>
                    </a:ext>
                  </a:extLst>
                </a:gridCol>
              </a:tblGrid>
              <a:tr h="6596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社　　名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Booth No.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803059"/>
                  </a:ext>
                </a:extLst>
              </a:tr>
              <a:tr h="7118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ご担当者様氏名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担当者の</a:t>
                      </a:r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連絡先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975416"/>
                  </a:ext>
                </a:extLst>
              </a:tr>
              <a:tr h="85945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品 物 内 容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124987"/>
                  </a:ext>
                </a:extLst>
              </a:tr>
              <a:tr h="134476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荷物の送付先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</a:t>
                      </a:r>
                      <a:r>
                        <a:rPr lang="ja-JP" altLang="en-US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〒</a:t>
                      </a:r>
                      <a:r>
                        <a:rPr lang="en-US" altLang="ja-JP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650</a:t>
                      </a:r>
                      <a:r>
                        <a:rPr lang="ja-JP" altLang="en-US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－</a:t>
                      </a:r>
                      <a:r>
                        <a:rPr lang="en-US" altLang="ja-JP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0046</a:t>
                      </a:r>
                      <a:r>
                        <a:rPr lang="ja-JP" altLang="en-US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神戸市中央区港島中町</a:t>
                      </a:r>
                      <a:r>
                        <a:rPr lang="en-US" altLang="ja-JP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6-10-1</a:t>
                      </a:r>
                      <a:r>
                        <a:rPr lang="ja-JP" altLang="en-US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神戸ポートピアホテル　大輪田</a:t>
                      </a:r>
                      <a:r>
                        <a:rPr lang="en-US" altLang="ja-JP" sz="1400" u="none" strike="noStrike" baseline="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AB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056041"/>
                  </a:ext>
                </a:extLst>
              </a:tr>
            </a:tbl>
          </a:graphicData>
        </a:graphic>
      </p:graphicFrame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89C5551-B6F5-DACD-938D-D3EEB7C16E8D}"/>
              </a:ext>
            </a:extLst>
          </p:cNvPr>
          <p:cNvSpPr/>
          <p:nvPr/>
        </p:nvSpPr>
        <p:spPr>
          <a:xfrm>
            <a:off x="576341" y="1764083"/>
            <a:ext cx="8781622" cy="357574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110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80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UDゴシック</vt:lpstr>
      <vt:lpstr>HGPｺﾞｼｯｸE</vt:lpstr>
      <vt:lpstr>MS PGothic</vt:lpstr>
      <vt:lpstr>Arial</vt:lpstr>
      <vt:lpstr>Calibri</vt:lpstr>
      <vt:lpstr>Calibri Light</vt:lpstr>
      <vt:lpstr>Office テーマ</vt:lpstr>
      <vt:lpstr>第36回日本緑内障学会 併設器械展示会（大輪田AB）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2025-06-18T03:12:43Z</dcterms:created>
  <dcterms:modified xsi:type="dcterms:W3CDTF">2025-06-18T03:12:49Z</dcterms:modified>
</cp:coreProperties>
</file>