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0FBD4-C8A3-4D20-8E46-5E9EFC0184B0}" v="2" dt="2025-02-10T05:03:17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24982"/>
            <a:ext cx="8816248" cy="895049"/>
          </a:xfrm>
          <a:ln w="28575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129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zh-TW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眼科学会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総会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（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B2F 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ホール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E)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872629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　／　　　個口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645896" y="5456979"/>
            <a:ext cx="3881191" cy="767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日（火）必着指定でご送付ください。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＊コピーしてすべての荷物に貼付してください。</a:t>
            </a:r>
          </a:p>
          <a:p>
            <a:endParaRPr lang="ja-JP" altLang="en-US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07A04-687F-F376-13A8-A577D4CD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4286"/>
              </p:ext>
            </p:extLst>
          </p:nvPr>
        </p:nvGraphicFramePr>
        <p:xfrm>
          <a:off x="576341" y="1764083"/>
          <a:ext cx="8781623" cy="357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1773">
                  <a:extLst>
                    <a:ext uri="{9D8B030D-6E8A-4147-A177-3AD203B41FA5}">
                      <a16:colId xmlns:a16="http://schemas.microsoft.com/office/drawing/2014/main" val="1126057681"/>
                    </a:ext>
                  </a:extLst>
                </a:gridCol>
                <a:gridCol w="2776502">
                  <a:extLst>
                    <a:ext uri="{9D8B030D-6E8A-4147-A177-3AD203B41FA5}">
                      <a16:colId xmlns:a16="http://schemas.microsoft.com/office/drawing/2014/main" val="3427213624"/>
                    </a:ext>
                  </a:extLst>
                </a:gridCol>
                <a:gridCol w="1650006">
                  <a:extLst>
                    <a:ext uri="{9D8B030D-6E8A-4147-A177-3AD203B41FA5}">
                      <a16:colId xmlns:a16="http://schemas.microsoft.com/office/drawing/2014/main" val="388837980"/>
                    </a:ext>
                  </a:extLst>
                </a:gridCol>
                <a:gridCol w="1320004">
                  <a:extLst>
                    <a:ext uri="{9D8B030D-6E8A-4147-A177-3AD203B41FA5}">
                      <a16:colId xmlns:a16="http://schemas.microsoft.com/office/drawing/2014/main" val="2623589704"/>
                    </a:ext>
                  </a:extLst>
                </a:gridCol>
                <a:gridCol w="1393338">
                  <a:extLst>
                    <a:ext uri="{9D8B030D-6E8A-4147-A177-3AD203B41FA5}">
                      <a16:colId xmlns:a16="http://schemas.microsoft.com/office/drawing/2014/main" val="897106813"/>
                    </a:ext>
                  </a:extLst>
                </a:gridCol>
              </a:tblGrid>
              <a:tr h="6596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　　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Booth No.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3059"/>
                  </a:ext>
                </a:extLst>
              </a:tr>
              <a:tr h="711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ご担当者様氏名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担当者の</a:t>
                      </a:r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75416"/>
                  </a:ext>
                </a:extLst>
              </a:tr>
              <a:tr h="85945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品 物 内 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4987"/>
                  </a:ext>
                </a:extLst>
              </a:tr>
              <a:tr h="13447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荷物の送り先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kumimoji="1" lang="en-US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100-0005</a:t>
                      </a:r>
                      <a:r>
                        <a:rPr kumimoji="1" lang="ja-JP" altLang="en-US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東京都千代田区丸の内</a:t>
                      </a:r>
                      <a:r>
                        <a:rPr kumimoji="1" lang="en-US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3-5-1</a:t>
                      </a:r>
                      <a:r>
                        <a:rPr lang="ja-JP" altLang="ja-JP" sz="1400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lang="en-US" altLang="ja-JP" sz="1400" baseline="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kumimoji="1" lang="ja-JP" altLang="en-US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　　　　</a:t>
                      </a:r>
                      <a:r>
                        <a:rPr kumimoji="1" lang="ja-JP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東京国際フォーラム</a:t>
                      </a:r>
                      <a:r>
                        <a:rPr lang="ja-JP" altLang="ja-JP" sz="1400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B2F </a:t>
                      </a:r>
                      <a:r>
                        <a:rPr kumimoji="1" lang="ja-JP" altLang="en-US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ホール</a:t>
                      </a:r>
                      <a:r>
                        <a:rPr kumimoji="1" lang="en-US" altLang="ja-JP" sz="1400" kern="1200" baseline="0" dirty="0">
                          <a:solidFill>
                            <a:schemeClr val="dk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E</a:t>
                      </a:r>
                      <a:r>
                        <a:rPr kumimoji="1" lang="ja-JP" altLang="en-US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altLang="ja-JP" sz="1400" baseline="0" dirty="0">
                        <a:effectLst/>
                      </a:endParaRPr>
                    </a:p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5604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9C5551-B6F5-DACD-938D-D3EEB7C16E8D}"/>
              </a:ext>
            </a:extLst>
          </p:cNvPr>
          <p:cNvSpPr/>
          <p:nvPr/>
        </p:nvSpPr>
        <p:spPr>
          <a:xfrm>
            <a:off x="576341" y="1764083"/>
            <a:ext cx="8781622" cy="35757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HGPｺﾞｼｯｸE</vt:lpstr>
      <vt:lpstr>MS PGothic</vt:lpstr>
      <vt:lpstr>Arial</vt:lpstr>
      <vt:lpstr>Calibri</vt:lpstr>
      <vt:lpstr>Calibri Light</vt:lpstr>
      <vt:lpstr>Office テーマ</vt:lpstr>
      <vt:lpstr>第129回日本眼科学会総会 併設器械展示会（B2F ホールE)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2025-02-10T05:03:17Z</dcterms:created>
  <dcterms:modified xsi:type="dcterms:W3CDTF">2025-02-10T05:03:24Z</dcterms:modified>
</cp:coreProperties>
</file>