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D0FBD4-C8A3-4D20-8E46-5E9EFC0184B0}" v="2" dt="2025-02-10T05:03:17.1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3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06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7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43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78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45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01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1420-C975-4601-BDD4-A12BFF3B1850}" type="datetimeFigureOut">
              <a:rPr kumimoji="1" lang="ja-JP" altLang="en-US" smtClean="0"/>
              <a:t>2025/2/10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83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AD70D-FF56-4F54-B1B3-81CFDA6E9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037" y="524982"/>
            <a:ext cx="8816248" cy="895049"/>
          </a:xfrm>
          <a:ln w="28575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129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回</a:t>
            </a: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日本</a:t>
            </a:r>
            <a:r>
              <a:rPr lang="zh-TW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眼科学会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総会</a:t>
            </a:r>
            <a:br>
              <a:rPr lang="en-US" altLang="zh-TW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併設器械展示会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（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B2F 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ホール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E)</a:t>
            </a:r>
            <a:endParaRPr lang="ja-JP" altLang="en-US" sz="2925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F3FF9-F1B3-4678-90E2-80B0C3BE368C}"/>
              </a:ext>
            </a:extLst>
          </p:cNvPr>
          <p:cNvSpPr txBox="1"/>
          <p:nvPr/>
        </p:nvSpPr>
        <p:spPr>
          <a:xfrm>
            <a:off x="7491656" y="5744414"/>
            <a:ext cx="1872629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b="1" dirty="0"/>
              <a:t>　　　／　　　個口</a:t>
            </a:r>
            <a:endParaRPr lang="en-US" altLang="ja-JP" sz="1463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05BD9D-50A5-492D-BC60-B22072979A94}"/>
              </a:ext>
            </a:extLst>
          </p:cNvPr>
          <p:cNvSpPr txBox="1"/>
          <p:nvPr/>
        </p:nvSpPr>
        <p:spPr>
          <a:xfrm>
            <a:off x="645896" y="5456979"/>
            <a:ext cx="3881191" cy="767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日（火）必着指定でご送付ください。</a:t>
            </a:r>
            <a:endParaRPr lang="en-US" altLang="ja-JP" sz="1463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＊コピーしてすべての荷物に貼付してください。</a:t>
            </a:r>
          </a:p>
          <a:p>
            <a:endParaRPr lang="ja-JP" altLang="en-US" sz="1463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DEF21-6788-4BBB-912D-55172C5E44E4}"/>
              </a:ext>
            </a:extLst>
          </p:cNvPr>
          <p:cNvSpPr/>
          <p:nvPr/>
        </p:nvSpPr>
        <p:spPr>
          <a:xfrm>
            <a:off x="7319509" y="5571666"/>
            <a:ext cx="2010149" cy="538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EC07A04-687F-F376-13A8-A577D4CDA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54286"/>
              </p:ext>
            </p:extLst>
          </p:nvPr>
        </p:nvGraphicFramePr>
        <p:xfrm>
          <a:off x="576341" y="1764083"/>
          <a:ext cx="8781623" cy="3575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1773">
                  <a:extLst>
                    <a:ext uri="{9D8B030D-6E8A-4147-A177-3AD203B41FA5}">
                      <a16:colId xmlns:a16="http://schemas.microsoft.com/office/drawing/2014/main" val="1126057681"/>
                    </a:ext>
                  </a:extLst>
                </a:gridCol>
                <a:gridCol w="2776502">
                  <a:extLst>
                    <a:ext uri="{9D8B030D-6E8A-4147-A177-3AD203B41FA5}">
                      <a16:colId xmlns:a16="http://schemas.microsoft.com/office/drawing/2014/main" val="3427213624"/>
                    </a:ext>
                  </a:extLst>
                </a:gridCol>
                <a:gridCol w="1650006">
                  <a:extLst>
                    <a:ext uri="{9D8B030D-6E8A-4147-A177-3AD203B41FA5}">
                      <a16:colId xmlns:a16="http://schemas.microsoft.com/office/drawing/2014/main" val="388837980"/>
                    </a:ext>
                  </a:extLst>
                </a:gridCol>
                <a:gridCol w="1320004">
                  <a:extLst>
                    <a:ext uri="{9D8B030D-6E8A-4147-A177-3AD203B41FA5}">
                      <a16:colId xmlns:a16="http://schemas.microsoft.com/office/drawing/2014/main" val="2623589704"/>
                    </a:ext>
                  </a:extLst>
                </a:gridCol>
                <a:gridCol w="1393338">
                  <a:extLst>
                    <a:ext uri="{9D8B030D-6E8A-4147-A177-3AD203B41FA5}">
                      <a16:colId xmlns:a16="http://schemas.microsoft.com/office/drawing/2014/main" val="897106813"/>
                    </a:ext>
                  </a:extLst>
                </a:gridCol>
              </a:tblGrid>
              <a:tr h="6596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社　　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Booth No.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803059"/>
                  </a:ext>
                </a:extLst>
              </a:tr>
              <a:tr h="7118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ご担当者様氏名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担当者の</a:t>
                      </a:r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975416"/>
                  </a:ext>
                </a:extLst>
              </a:tr>
              <a:tr h="85945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品 物 内 容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124987"/>
                  </a:ext>
                </a:extLst>
              </a:tr>
              <a:tr h="134476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荷物の送り先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</a:t>
                      </a:r>
                      <a:r>
                        <a:rPr lang="ja-JP" altLang="en-US" sz="1400" u="none" strike="noStrike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〒</a:t>
                      </a:r>
                      <a:r>
                        <a:rPr kumimoji="1" lang="en-US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100-0005</a:t>
                      </a:r>
                      <a:r>
                        <a:rPr kumimoji="1" lang="ja-JP" altLang="en-US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</a:t>
                      </a:r>
                      <a:r>
                        <a:rPr kumimoji="1" lang="ja-JP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東京都千代田区丸の内</a:t>
                      </a:r>
                      <a:r>
                        <a:rPr kumimoji="1" lang="en-US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3-5-1</a:t>
                      </a:r>
                      <a:r>
                        <a:rPr lang="ja-JP" altLang="ja-JP" sz="1400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endParaRPr lang="en-US" altLang="ja-JP" sz="1400" baseline="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 fontAlgn="ctr"/>
                      <a:r>
                        <a:rPr kumimoji="1" lang="ja-JP" altLang="en-US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　　　　　　　　</a:t>
                      </a:r>
                      <a:r>
                        <a:rPr kumimoji="1" lang="ja-JP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東京国際フォーラム</a:t>
                      </a:r>
                      <a:r>
                        <a:rPr lang="ja-JP" altLang="ja-JP" sz="1400" baseline="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 </a:t>
                      </a:r>
                      <a:r>
                        <a:rPr kumimoji="1" lang="ja-JP" altLang="en-US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（</a:t>
                      </a:r>
                      <a:r>
                        <a:rPr kumimoji="1" lang="en-US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B2F </a:t>
                      </a:r>
                      <a:r>
                        <a:rPr kumimoji="1" lang="ja-JP" altLang="en-US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ホール</a:t>
                      </a:r>
                      <a:r>
                        <a:rPr kumimoji="1" lang="en-US" altLang="ja-JP" sz="1400" kern="1200" baseline="0" dirty="0">
                          <a:solidFill>
                            <a:schemeClr val="dk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+mn-cs"/>
                        </a:rPr>
                        <a:t>E</a:t>
                      </a:r>
                      <a:r>
                        <a:rPr kumimoji="1" lang="ja-JP" altLang="en-US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en-US" altLang="ja-JP" sz="1400" baseline="0" dirty="0">
                        <a:effectLst/>
                      </a:endParaRPr>
                    </a:p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056041"/>
                  </a:ext>
                </a:extLst>
              </a:tr>
            </a:tbl>
          </a:graphicData>
        </a:graphic>
      </p:graphicFrame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89C5551-B6F5-DACD-938D-D3EEB7C16E8D}"/>
              </a:ext>
            </a:extLst>
          </p:cNvPr>
          <p:cNvSpPr/>
          <p:nvPr/>
        </p:nvSpPr>
        <p:spPr>
          <a:xfrm>
            <a:off x="576341" y="1764083"/>
            <a:ext cx="8781622" cy="357574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11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HGPｺﾞｼｯｸE</vt:lpstr>
      <vt:lpstr>MS PGothic</vt:lpstr>
      <vt:lpstr>Arial</vt:lpstr>
      <vt:lpstr>Calibri</vt:lpstr>
      <vt:lpstr>Calibri Light</vt:lpstr>
      <vt:lpstr>Office テーマ</vt:lpstr>
      <vt:lpstr>第129回日本眼科学会総会 併設器械展示会（B2F ホールE)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2025-02-10T05:03:17Z</dcterms:created>
  <dcterms:modified xsi:type="dcterms:W3CDTF">2025-02-10T05:03:24Z</dcterms:modified>
</cp:coreProperties>
</file>