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</p:sldMasterIdLst>
  <p:sldIdLst>
    <p:sldId id="256" r:id="rId2"/>
  </p:sldIdLst>
  <p:sldSz cx="9906000" cy="6858000" type="A4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944" autoAdjust="0"/>
    <p:restoredTop sz="94660"/>
  </p:normalViewPr>
  <p:slideViewPr>
    <p:cSldViewPr snapToGrid="0">
      <p:cViewPr varScale="1">
        <p:scale>
          <a:sx n="93" d="100"/>
          <a:sy n="93" d="100"/>
        </p:scale>
        <p:origin x="84" y="8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B1420-C975-4601-BDD4-A12BFF3B1850}" type="datetimeFigureOut">
              <a:rPr kumimoji="1" lang="ja-JP" altLang="en-US" smtClean="0"/>
              <a:t>2024/9/24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5FE43-41CF-41D4-B533-6F3D525D2C0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498039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B1420-C975-4601-BDD4-A12BFF3B1850}" type="datetimeFigureOut">
              <a:rPr kumimoji="1" lang="ja-JP" altLang="en-US" smtClean="0"/>
              <a:t>2024/9/24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5FE43-41CF-41D4-B533-6F3D525D2C0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83532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B1420-C975-4601-BDD4-A12BFF3B1850}" type="datetimeFigureOut">
              <a:rPr kumimoji="1" lang="ja-JP" altLang="en-US" smtClean="0"/>
              <a:t>2024/9/24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5FE43-41CF-41D4-B533-6F3D525D2C0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330636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B1420-C975-4601-BDD4-A12BFF3B1850}" type="datetimeFigureOut">
              <a:rPr kumimoji="1" lang="ja-JP" altLang="en-US" smtClean="0"/>
              <a:t>2024/9/24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5FE43-41CF-41D4-B533-6F3D525D2C0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036713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B1420-C975-4601-BDD4-A12BFF3B1850}" type="datetimeFigureOut">
              <a:rPr kumimoji="1" lang="ja-JP" altLang="en-US" smtClean="0"/>
              <a:t>2024/9/24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5FE43-41CF-41D4-B533-6F3D525D2C0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388868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B1420-C975-4601-BDD4-A12BFF3B1850}" type="datetimeFigureOut">
              <a:rPr kumimoji="1" lang="ja-JP" altLang="en-US" smtClean="0"/>
              <a:t>2024/9/24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5FE43-41CF-41D4-B533-6F3D525D2C0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884322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B1420-C975-4601-BDD4-A12BFF3B1850}" type="datetimeFigureOut">
              <a:rPr kumimoji="1" lang="ja-JP" altLang="en-US" smtClean="0"/>
              <a:t>2024/9/24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5FE43-41CF-41D4-B533-6F3D525D2C0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867831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B1420-C975-4601-BDD4-A12BFF3B1850}" type="datetimeFigureOut">
              <a:rPr kumimoji="1" lang="ja-JP" altLang="en-US" smtClean="0"/>
              <a:t>2024/9/24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5FE43-41CF-41D4-B533-6F3D525D2C0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044548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B1420-C975-4601-BDD4-A12BFF3B1850}" type="datetimeFigureOut">
              <a:rPr kumimoji="1" lang="ja-JP" altLang="en-US" smtClean="0"/>
              <a:t>2024/9/24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5FE43-41CF-41D4-B533-6F3D525D2C0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75611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B1420-C975-4601-BDD4-A12BFF3B1850}" type="datetimeFigureOut">
              <a:rPr kumimoji="1" lang="ja-JP" altLang="en-US" smtClean="0"/>
              <a:t>2024/9/24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5FE43-41CF-41D4-B533-6F3D525D2C0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860197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B1420-C975-4601-BDD4-A12BFF3B1850}" type="datetimeFigureOut">
              <a:rPr kumimoji="1" lang="ja-JP" altLang="en-US" smtClean="0"/>
              <a:t>2024/9/24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5FE43-41CF-41D4-B533-6F3D525D2C0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871092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5B1420-C975-4601-BDD4-A12BFF3B1850}" type="datetimeFigureOut">
              <a:rPr kumimoji="1" lang="ja-JP" altLang="en-US" smtClean="0"/>
              <a:t>2024/9/24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95FE43-41CF-41D4-B533-6F3D525D2C0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228377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A9AD70D-FF56-4F54-B1B3-81CFDA6E94A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48037" y="524982"/>
            <a:ext cx="8816248" cy="895049"/>
          </a:xfrm>
          <a:ln w="28575">
            <a:solidFill>
              <a:srgbClr val="00B0F0"/>
            </a:solidFill>
          </a:ln>
        </p:spPr>
        <p:txBody>
          <a:bodyPr>
            <a:normAutofit fontScale="90000"/>
          </a:bodyPr>
          <a:lstStyle/>
          <a:p>
            <a:pPr>
              <a:lnSpc>
                <a:spcPct val="100000"/>
              </a:lnSpc>
            </a:pPr>
            <a:r>
              <a:rPr lang="zh-TW" altLang="ja-JP" sz="2925" b="1" dirty="0">
                <a:latin typeface="MS PGothic" panose="020B0600070205080204" pitchFamily="34" charset="-128"/>
                <a:ea typeface="MS PGothic" panose="020B0600070205080204" pitchFamily="34" charset="-128"/>
              </a:rPr>
              <a:t>第</a:t>
            </a:r>
            <a:r>
              <a:rPr lang="en-US" altLang="zh-TW" sz="2925" b="1" dirty="0">
                <a:latin typeface="MS PGothic" panose="020B0600070205080204" pitchFamily="34" charset="-128"/>
                <a:ea typeface="MS PGothic" panose="020B0600070205080204" pitchFamily="34" charset="-128"/>
              </a:rPr>
              <a:t>78</a:t>
            </a:r>
            <a:r>
              <a:rPr lang="ja-JP" altLang="en-US" sz="2925" b="1" dirty="0">
                <a:latin typeface="MS PGothic" panose="020B0600070205080204" pitchFamily="34" charset="-128"/>
                <a:ea typeface="MS PGothic" panose="020B0600070205080204" pitchFamily="34" charset="-128"/>
              </a:rPr>
              <a:t>回</a:t>
            </a:r>
            <a:r>
              <a:rPr lang="zh-TW" altLang="ja-JP" sz="2925" b="1" dirty="0">
                <a:latin typeface="MS PGothic" panose="020B0600070205080204" pitchFamily="34" charset="-128"/>
                <a:ea typeface="MS PGothic" panose="020B0600070205080204" pitchFamily="34" charset="-128"/>
              </a:rPr>
              <a:t>日本</a:t>
            </a:r>
            <a:r>
              <a:rPr lang="ja-JP" altLang="en-US" sz="2925" b="1" dirty="0">
                <a:latin typeface="MS PGothic" panose="020B0600070205080204" pitchFamily="34" charset="-128"/>
                <a:ea typeface="MS PGothic" panose="020B0600070205080204" pitchFamily="34" charset="-128"/>
              </a:rPr>
              <a:t>臨床眼科学会</a:t>
            </a:r>
            <a:br>
              <a:rPr lang="en-US" altLang="zh-TW" sz="2925" b="1" dirty="0">
                <a:latin typeface="MS PGothic" panose="020B0600070205080204" pitchFamily="34" charset="-128"/>
                <a:ea typeface="MS PGothic" panose="020B0600070205080204" pitchFamily="34" charset="-128"/>
              </a:rPr>
            </a:br>
            <a:r>
              <a:rPr lang="zh-TW" altLang="ja-JP" sz="2925" b="1" dirty="0">
                <a:latin typeface="MS PGothic" panose="020B0600070205080204" pitchFamily="34" charset="-128"/>
                <a:ea typeface="MS PGothic" panose="020B0600070205080204" pitchFamily="34" charset="-128"/>
              </a:rPr>
              <a:t>併設器械展示会</a:t>
            </a:r>
            <a:r>
              <a:rPr lang="ja-JP" altLang="en-US" sz="2925" b="1" dirty="0">
                <a:latin typeface="MS PGothic" panose="020B0600070205080204" pitchFamily="34" charset="-128"/>
                <a:ea typeface="MS PGothic" panose="020B0600070205080204" pitchFamily="34" charset="-128"/>
              </a:rPr>
              <a:t>（イベントホール・ニューホール）</a:t>
            </a:r>
            <a:endParaRPr lang="ja-JP" altLang="en-US" sz="2925" dirty="0">
              <a:latin typeface="MS PGothic" panose="020B0600070205080204" pitchFamily="34" charset="-128"/>
              <a:ea typeface="MS PGothic" panose="020B0600070205080204" pitchFamily="34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07F3FF9-F1B3-4678-90E2-80B0C3BE368C}"/>
              </a:ext>
            </a:extLst>
          </p:cNvPr>
          <p:cNvSpPr txBox="1"/>
          <p:nvPr/>
        </p:nvSpPr>
        <p:spPr>
          <a:xfrm>
            <a:off x="7491656" y="5744414"/>
            <a:ext cx="1685077" cy="31745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463" b="1" dirty="0"/>
              <a:t>　　</a:t>
            </a:r>
            <a:r>
              <a:rPr lang="ja-JP" altLang="en-US" sz="1463" b="1"/>
              <a:t>／　　　個</a:t>
            </a:r>
            <a:r>
              <a:rPr lang="ja-JP" altLang="en-US" sz="1463" b="1" dirty="0"/>
              <a:t>口</a:t>
            </a:r>
            <a:endParaRPr lang="en-US" altLang="ja-JP" sz="1463" b="1" dirty="0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0405BD9D-50A5-492D-BC60-B22072979A94}"/>
              </a:ext>
            </a:extLst>
          </p:cNvPr>
          <p:cNvSpPr txBox="1"/>
          <p:nvPr/>
        </p:nvSpPr>
        <p:spPr>
          <a:xfrm>
            <a:off x="645896" y="5456979"/>
            <a:ext cx="4668266" cy="76771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463" dirty="0">
                <a:solidFill>
                  <a:srgbClr val="C0000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＊１１月</a:t>
            </a:r>
            <a:r>
              <a:rPr lang="en-US" altLang="ja-JP" sz="1463" dirty="0">
                <a:solidFill>
                  <a:srgbClr val="C0000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12</a:t>
            </a:r>
            <a:r>
              <a:rPr lang="ja-JP" altLang="en-US" sz="1463" dirty="0">
                <a:solidFill>
                  <a:srgbClr val="C0000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日（火）</a:t>
            </a:r>
            <a:r>
              <a:rPr lang="en-US" altLang="ja-JP" sz="1463" dirty="0">
                <a:solidFill>
                  <a:srgbClr val="C0000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14:00</a:t>
            </a:r>
            <a:r>
              <a:rPr lang="ja-JP" altLang="en-US" sz="1463" dirty="0">
                <a:solidFill>
                  <a:srgbClr val="C0000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～</a:t>
            </a:r>
            <a:r>
              <a:rPr lang="en-US" altLang="ja-JP" sz="1463" dirty="0">
                <a:solidFill>
                  <a:srgbClr val="C0000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16:00</a:t>
            </a:r>
            <a:r>
              <a:rPr lang="ja-JP" altLang="en-US" sz="1463" dirty="0">
                <a:solidFill>
                  <a:srgbClr val="C0000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着指定でご送付ください。</a:t>
            </a:r>
            <a:endParaRPr lang="en-US" altLang="ja-JP" sz="1463" dirty="0">
              <a:solidFill>
                <a:srgbClr val="C00000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r>
              <a:rPr lang="ja-JP" altLang="en-US" sz="1463" dirty="0">
                <a:solidFill>
                  <a:srgbClr val="C0000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＊コピーしてすべての荷物に必ず貼付してください。</a:t>
            </a:r>
          </a:p>
          <a:p>
            <a:endParaRPr lang="ja-JP" altLang="en-US" sz="1463" dirty="0">
              <a:solidFill>
                <a:srgbClr val="C00000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92DDEF21-6788-4BBB-912D-55172C5E44E4}"/>
              </a:ext>
            </a:extLst>
          </p:cNvPr>
          <p:cNvSpPr/>
          <p:nvPr/>
        </p:nvSpPr>
        <p:spPr>
          <a:xfrm>
            <a:off x="7319509" y="5571666"/>
            <a:ext cx="2010149" cy="53833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463"/>
          </a:p>
        </p:txBody>
      </p:sp>
      <p:graphicFrame>
        <p:nvGraphicFramePr>
          <p:cNvPr id="11" name="表 10">
            <a:extLst>
              <a:ext uri="{FF2B5EF4-FFF2-40B4-BE49-F238E27FC236}">
                <a16:creationId xmlns:a16="http://schemas.microsoft.com/office/drawing/2014/main" id="{3EC07A04-687F-F376-13A8-A577D4CDA4F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0504655"/>
              </p:ext>
            </p:extLst>
          </p:nvPr>
        </p:nvGraphicFramePr>
        <p:xfrm>
          <a:off x="576341" y="1764083"/>
          <a:ext cx="8781623" cy="357574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641773">
                  <a:extLst>
                    <a:ext uri="{9D8B030D-6E8A-4147-A177-3AD203B41FA5}">
                      <a16:colId xmlns:a16="http://schemas.microsoft.com/office/drawing/2014/main" val="1126057681"/>
                    </a:ext>
                  </a:extLst>
                </a:gridCol>
                <a:gridCol w="2776502">
                  <a:extLst>
                    <a:ext uri="{9D8B030D-6E8A-4147-A177-3AD203B41FA5}">
                      <a16:colId xmlns:a16="http://schemas.microsoft.com/office/drawing/2014/main" val="3427213624"/>
                    </a:ext>
                  </a:extLst>
                </a:gridCol>
                <a:gridCol w="1650006">
                  <a:extLst>
                    <a:ext uri="{9D8B030D-6E8A-4147-A177-3AD203B41FA5}">
                      <a16:colId xmlns:a16="http://schemas.microsoft.com/office/drawing/2014/main" val="388837980"/>
                    </a:ext>
                  </a:extLst>
                </a:gridCol>
                <a:gridCol w="1320004">
                  <a:extLst>
                    <a:ext uri="{9D8B030D-6E8A-4147-A177-3AD203B41FA5}">
                      <a16:colId xmlns:a16="http://schemas.microsoft.com/office/drawing/2014/main" val="2623589704"/>
                    </a:ext>
                  </a:extLst>
                </a:gridCol>
                <a:gridCol w="1393338">
                  <a:extLst>
                    <a:ext uri="{9D8B030D-6E8A-4147-A177-3AD203B41FA5}">
                      <a16:colId xmlns:a16="http://schemas.microsoft.com/office/drawing/2014/main" val="897106813"/>
                    </a:ext>
                  </a:extLst>
                </a:gridCol>
              </a:tblGrid>
              <a:tr h="659664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u="none" strike="noStrike" dirty="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社　　名</a:t>
                      </a:r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ja-JP" altLang="en-US" sz="1400" u="none" strike="noStrike" dirty="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　</a:t>
                      </a:r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Booth No.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u="none" strike="noStrike" dirty="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　</a:t>
                      </a:r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82803059"/>
                  </a:ext>
                </a:extLst>
              </a:tr>
              <a:tr h="711867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u="none" strike="noStrike" dirty="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ご担当者様氏名</a:t>
                      </a:r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u="none" strike="noStrike" dirty="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　</a:t>
                      </a:r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u="none" strike="noStrike" dirty="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担当者の連絡先</a:t>
                      </a:r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ja-JP" altLang="en-US" sz="1400" u="none" strike="noStrike" dirty="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　</a:t>
                      </a:r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84975416"/>
                  </a:ext>
                </a:extLst>
              </a:tr>
              <a:tr h="859455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u="none" strike="noStrike" dirty="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品 物 内 容</a:t>
                      </a:r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4">
                  <a:txBody>
                    <a:bodyPr/>
                    <a:lstStyle/>
                    <a:p>
                      <a:pPr algn="l" fontAlgn="ctr"/>
                      <a:r>
                        <a:rPr lang="ja-JP" altLang="en-US" sz="1400" u="none" strike="noStrike" dirty="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　</a:t>
                      </a:r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01124987"/>
                  </a:ext>
                </a:extLst>
              </a:tr>
              <a:tr h="1344762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u="none" strike="noStrike" dirty="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荷物の送付先</a:t>
                      </a:r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 gridSpan="4">
                  <a:txBody>
                    <a:bodyPr/>
                    <a:lstStyle/>
                    <a:p>
                      <a:pPr algn="l" fontAlgn="ctr"/>
                      <a:r>
                        <a:rPr lang="ja-JP" altLang="en-US" sz="1400" u="none" strike="noStrike" dirty="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〒</a:t>
                      </a:r>
                      <a:r>
                        <a:rPr lang="en-US" altLang="zh-TW" sz="1400" u="none" strike="noStrike" dirty="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606-0001 </a:t>
                      </a:r>
                      <a:r>
                        <a:rPr lang="zh-TW" altLang="en-US" sz="1400" u="none" strike="noStrike" dirty="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京都市左京区岩倉大鷺町</a:t>
                      </a:r>
                      <a:r>
                        <a:rPr lang="en-US" altLang="zh-TW" sz="1400" u="none" strike="noStrike" dirty="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422</a:t>
                      </a:r>
                      <a:r>
                        <a:rPr lang="zh-TW" altLang="en-US" sz="1400" u="none" strike="noStrike" dirty="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番地</a:t>
                      </a:r>
                      <a:br>
                        <a:rPr lang="en-US" altLang="zh-TW" sz="1400" u="none" strike="noStrike" dirty="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</a:br>
                      <a:r>
                        <a:rPr lang="ja-JP" altLang="en-US" sz="1400" u="none" strike="noStrike" dirty="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国立京都国際</a:t>
                      </a:r>
                      <a:r>
                        <a:rPr lang="ja-JP" altLang="en-US" sz="1400" u="none" strike="noStrike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会館　イベントホール・ニューホール　</a:t>
                      </a:r>
                      <a:r>
                        <a:rPr lang="ja-JP" altLang="en-US" sz="1400" u="none" strike="noStrike" dirty="0">
                          <a:solidFill>
                            <a:srgbClr val="FF0000"/>
                          </a:solidFill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（←ホール名を〇で囲む）</a:t>
                      </a:r>
                      <a:endParaRPr lang="ja-JP" alt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73056041"/>
                  </a:ext>
                </a:extLst>
              </a:tr>
            </a:tbl>
          </a:graphicData>
        </a:graphic>
      </p:graphicFrame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689C5551-B6F5-DACD-938D-D3EEB7C16E8D}"/>
              </a:ext>
            </a:extLst>
          </p:cNvPr>
          <p:cNvSpPr/>
          <p:nvPr/>
        </p:nvSpPr>
        <p:spPr>
          <a:xfrm>
            <a:off x="576341" y="1764083"/>
            <a:ext cx="8781622" cy="3575749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721106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94</Words>
  <Application>Microsoft Office PowerPoint</Application>
  <PresentationFormat>A4 210 x 297 mm</PresentationFormat>
  <Paragraphs>16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BIZ UDゴシック</vt:lpstr>
      <vt:lpstr>HGPｺﾞｼｯｸE</vt:lpstr>
      <vt:lpstr>MS PGothic</vt:lpstr>
      <vt:lpstr>Arial</vt:lpstr>
      <vt:lpstr>Calibri</vt:lpstr>
      <vt:lpstr>Calibri Light</vt:lpstr>
      <vt:lpstr>Office テーマ</vt:lpstr>
      <vt:lpstr>第78回日本臨床眼科学会 併設器械展示会（イベントホール・ニューホール）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cp:lastModifiedBy/>
  <cp:revision>1</cp:revision>
  <dcterms:created xsi:type="dcterms:W3CDTF">2024-06-13T02:56:33Z</dcterms:created>
  <dcterms:modified xsi:type="dcterms:W3CDTF">2024-09-24T06:16:56Z</dcterms:modified>
</cp:coreProperties>
</file>