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88428-E752-44DD-A619-9F90952D3ECE}" v="1" dt="2024-06-13T02:56:33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24982"/>
            <a:ext cx="8816248" cy="895049"/>
          </a:xfrm>
          <a:ln w="28575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3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5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緑内障学会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（展示場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A.B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685077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</a:t>
            </a:r>
            <a:r>
              <a:rPr lang="ja-JP" altLang="en-US" sz="1463" b="1"/>
              <a:t>／　　　個</a:t>
            </a:r>
            <a:r>
              <a:rPr lang="ja-JP" altLang="en-US" sz="1463" b="1" dirty="0"/>
              <a:t>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645896" y="5456979"/>
            <a:ext cx="3881191" cy="767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</a:t>
            </a:r>
            <a:r>
              <a:rPr lang="ja-JP" altLang="en-US" sz="1463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日（木）着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＊コピーしてすべての荷物に貼付してください。</a:t>
            </a:r>
          </a:p>
          <a:p>
            <a:endParaRPr lang="ja-JP" altLang="en-US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07A04-687F-F376-13A8-A577D4CD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77233"/>
              </p:ext>
            </p:extLst>
          </p:nvPr>
        </p:nvGraphicFramePr>
        <p:xfrm>
          <a:off x="576341" y="1764083"/>
          <a:ext cx="8781623" cy="357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1773">
                  <a:extLst>
                    <a:ext uri="{9D8B030D-6E8A-4147-A177-3AD203B41FA5}">
                      <a16:colId xmlns:a16="http://schemas.microsoft.com/office/drawing/2014/main" val="1126057681"/>
                    </a:ext>
                  </a:extLst>
                </a:gridCol>
                <a:gridCol w="2776502">
                  <a:extLst>
                    <a:ext uri="{9D8B030D-6E8A-4147-A177-3AD203B41FA5}">
                      <a16:colId xmlns:a16="http://schemas.microsoft.com/office/drawing/2014/main" val="3427213624"/>
                    </a:ext>
                  </a:extLst>
                </a:gridCol>
                <a:gridCol w="1650006">
                  <a:extLst>
                    <a:ext uri="{9D8B030D-6E8A-4147-A177-3AD203B41FA5}">
                      <a16:colId xmlns:a16="http://schemas.microsoft.com/office/drawing/2014/main" val="388837980"/>
                    </a:ext>
                  </a:extLst>
                </a:gridCol>
                <a:gridCol w="1320004">
                  <a:extLst>
                    <a:ext uri="{9D8B030D-6E8A-4147-A177-3AD203B41FA5}">
                      <a16:colId xmlns:a16="http://schemas.microsoft.com/office/drawing/2014/main" val="2623589704"/>
                    </a:ext>
                  </a:extLst>
                </a:gridCol>
                <a:gridCol w="1393338">
                  <a:extLst>
                    <a:ext uri="{9D8B030D-6E8A-4147-A177-3AD203B41FA5}">
                      <a16:colId xmlns:a16="http://schemas.microsoft.com/office/drawing/2014/main" val="897106813"/>
                    </a:ext>
                  </a:extLst>
                </a:gridCol>
              </a:tblGrid>
              <a:tr h="6596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　　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Booth No.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3059"/>
                  </a:ext>
                </a:extLst>
              </a:tr>
              <a:tr h="711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ご担当者様氏名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担当者の</a:t>
                      </a:r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75416"/>
                  </a:ext>
                </a:extLst>
              </a:tr>
              <a:tr h="85945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品 物 内 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4987"/>
                  </a:ext>
                </a:extLst>
              </a:tr>
              <a:tr h="13447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荷物の送付先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670-0836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姫路市神屋町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143-2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アクリエひめじ　展示場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A.B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5604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9C5551-B6F5-DACD-938D-D3EEB7C16E8D}"/>
              </a:ext>
            </a:extLst>
          </p:cNvPr>
          <p:cNvSpPr/>
          <p:nvPr/>
        </p:nvSpPr>
        <p:spPr>
          <a:xfrm>
            <a:off x="576341" y="1764083"/>
            <a:ext cx="8781622" cy="35757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HGPｺﾞｼｯｸE</vt:lpstr>
      <vt:lpstr>MS PGothic</vt:lpstr>
      <vt:lpstr>Arial</vt:lpstr>
      <vt:lpstr>Calibri</vt:lpstr>
      <vt:lpstr>Calibri Light</vt:lpstr>
      <vt:lpstr>Office テーマ</vt:lpstr>
      <vt:lpstr>第35回日本緑内障学会 併設器械展示会（展示場A.B）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2024-06-13T02:56:33Z</dcterms:created>
  <dcterms:modified xsi:type="dcterms:W3CDTF">2024-06-13T02:56:43Z</dcterms:modified>
</cp:coreProperties>
</file>