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3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7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5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0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3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037" y="524982"/>
            <a:ext cx="8816248" cy="895049"/>
          </a:xfrm>
          <a:ln w="28575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128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回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日本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眼科学会総会</a:t>
            </a:r>
            <a:b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併設器械展示会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B2F 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ホール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E)</a:t>
            </a:r>
            <a:endParaRPr lang="ja-JP" altLang="en-US" sz="2925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7491656" y="5744414"/>
            <a:ext cx="1872629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b="1" dirty="0"/>
              <a:t>　　　／　　　個口</a:t>
            </a:r>
            <a:endParaRPr lang="en-US" altLang="ja-JP" sz="146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645896" y="5585684"/>
            <a:ext cx="3881191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＊コピーしてすべての荷物に貼付してください。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7319509" y="5571666"/>
            <a:ext cx="2010149" cy="5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EC07A04-687F-F376-13A8-A577D4CDA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577609"/>
              </p:ext>
            </p:extLst>
          </p:nvPr>
        </p:nvGraphicFramePr>
        <p:xfrm>
          <a:off x="576341" y="1764083"/>
          <a:ext cx="8781623" cy="357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1773">
                  <a:extLst>
                    <a:ext uri="{9D8B030D-6E8A-4147-A177-3AD203B41FA5}">
                      <a16:colId xmlns:a16="http://schemas.microsoft.com/office/drawing/2014/main" val="1126057681"/>
                    </a:ext>
                  </a:extLst>
                </a:gridCol>
                <a:gridCol w="2776502">
                  <a:extLst>
                    <a:ext uri="{9D8B030D-6E8A-4147-A177-3AD203B41FA5}">
                      <a16:colId xmlns:a16="http://schemas.microsoft.com/office/drawing/2014/main" val="3427213624"/>
                    </a:ext>
                  </a:extLst>
                </a:gridCol>
                <a:gridCol w="1650006">
                  <a:extLst>
                    <a:ext uri="{9D8B030D-6E8A-4147-A177-3AD203B41FA5}">
                      <a16:colId xmlns:a16="http://schemas.microsoft.com/office/drawing/2014/main" val="388837980"/>
                    </a:ext>
                  </a:extLst>
                </a:gridCol>
                <a:gridCol w="1320004">
                  <a:extLst>
                    <a:ext uri="{9D8B030D-6E8A-4147-A177-3AD203B41FA5}">
                      <a16:colId xmlns:a16="http://schemas.microsoft.com/office/drawing/2014/main" val="2623589704"/>
                    </a:ext>
                  </a:extLst>
                </a:gridCol>
                <a:gridCol w="1393338">
                  <a:extLst>
                    <a:ext uri="{9D8B030D-6E8A-4147-A177-3AD203B41FA5}">
                      <a16:colId xmlns:a16="http://schemas.microsoft.com/office/drawing/2014/main" val="897106813"/>
                    </a:ext>
                  </a:extLst>
                </a:gridCol>
              </a:tblGrid>
              <a:tr h="6596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社　　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Booth No.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3059"/>
                  </a:ext>
                </a:extLst>
              </a:tr>
              <a:tr h="7118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ご担当者様氏名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担当者の</a:t>
                      </a:r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975416"/>
                  </a:ext>
                </a:extLst>
              </a:tr>
              <a:tr h="85945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品 物 内 容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124987"/>
                  </a:ext>
                </a:extLst>
              </a:tr>
              <a:tr h="13447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荷物の送付先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</a:t>
                      </a:r>
                      <a:r>
                        <a:rPr lang="ja-JP" altLang="en-US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〒</a:t>
                      </a:r>
                      <a:r>
                        <a:rPr lang="en-US" altLang="ja-JP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100-0005</a:t>
                      </a:r>
                      <a:r>
                        <a:rPr lang="ja-JP" altLang="en-US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東京都千代田区丸の内</a:t>
                      </a:r>
                      <a:r>
                        <a:rPr lang="en-US" altLang="ja-JP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</a:t>
                      </a:r>
                      <a:r>
                        <a:rPr lang="ja-JP" altLang="en-US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丁目</a:t>
                      </a:r>
                      <a:r>
                        <a:rPr lang="en-US" altLang="ja-JP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5-1</a:t>
                      </a:r>
                    </a:p>
                    <a:p>
                      <a:pPr algn="l" fontAlgn="ctr"/>
                      <a:r>
                        <a:rPr lang="ja-JP" alt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　　　株式会社東京国際フォーラム　</a:t>
                      </a:r>
                      <a:r>
                        <a:rPr lang="en-US" altLang="ja-JP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B2F</a:t>
                      </a:r>
                      <a:r>
                        <a:rPr lang="ja-JP" alt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ホール</a:t>
                      </a:r>
                      <a:r>
                        <a:rPr lang="en-US" altLang="ja-JP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E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056041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89C5551-B6F5-DACD-938D-D3EEB7C16E8D}"/>
              </a:ext>
            </a:extLst>
          </p:cNvPr>
          <p:cNvSpPr/>
          <p:nvPr/>
        </p:nvSpPr>
        <p:spPr>
          <a:xfrm>
            <a:off x="576341" y="1764083"/>
            <a:ext cx="8781622" cy="35757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HGPｺﾞｼｯｸE</vt:lpstr>
      <vt:lpstr>MS PGothic</vt:lpstr>
      <vt:lpstr>Arial</vt:lpstr>
      <vt:lpstr>Calibri</vt:lpstr>
      <vt:lpstr>Calibri Light</vt:lpstr>
      <vt:lpstr>Office テーマ</vt:lpstr>
      <vt:lpstr>第128回日本眼科学会総会 併設器械展示会（B2F ホールE)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2023-08-07T07:32:40Z</dcterms:created>
  <dcterms:modified xsi:type="dcterms:W3CDTF">2024-02-08T04:59:51Z</dcterms:modified>
</cp:coreProperties>
</file>