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DFA231-4DF9-476B-930F-E41B3072DD8D}" v="1" dt="2022-08-09T02:48:53.9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角倉" userId="734f03bb-7f65-464c-9b9e-dd2f88b71dee" providerId="ADAL" clId="{0CDFA231-4DF9-476B-930F-E41B3072DD8D}"/>
    <pc:docChg chg="custSel modSld">
      <pc:chgData name="角倉" userId="734f03bb-7f65-464c-9b9e-dd2f88b71dee" providerId="ADAL" clId="{0CDFA231-4DF9-476B-930F-E41B3072DD8D}" dt="2022-08-09T02:51:53.949" v="40" actId="14100"/>
      <pc:docMkLst>
        <pc:docMk/>
      </pc:docMkLst>
      <pc:sldChg chg="modSp mod">
        <pc:chgData name="角倉" userId="734f03bb-7f65-464c-9b9e-dd2f88b71dee" providerId="ADAL" clId="{0CDFA231-4DF9-476B-930F-E41B3072DD8D}" dt="2022-08-09T02:51:53.949" v="40" actId="14100"/>
        <pc:sldMkLst>
          <pc:docMk/>
          <pc:sldMk cId="872110671" sldId="256"/>
        </pc:sldMkLst>
        <pc:spChg chg="mod">
          <ac:chgData name="角倉" userId="734f03bb-7f65-464c-9b9e-dd2f88b71dee" providerId="ADAL" clId="{0CDFA231-4DF9-476B-930F-E41B3072DD8D}" dt="2022-08-09T02:48:30.437" v="3" actId="27636"/>
          <ac:spMkLst>
            <pc:docMk/>
            <pc:sldMk cId="872110671" sldId="256"/>
            <ac:spMk id="2" creationId="{2A9AD70D-FF56-4F54-B1B3-81CFDA6E94A5}"/>
          </ac:spMkLst>
        </pc:spChg>
        <pc:spChg chg="mod">
          <ac:chgData name="角倉" userId="734f03bb-7f65-464c-9b9e-dd2f88b71dee" providerId="ADAL" clId="{0CDFA231-4DF9-476B-930F-E41B3072DD8D}" dt="2022-08-09T02:49:41.105" v="13" actId="1076"/>
          <ac:spMkLst>
            <pc:docMk/>
            <pc:sldMk cId="872110671" sldId="256"/>
            <ac:spMk id="6" creationId="{0405BD9D-50A5-492D-BC60-B22072979A94}"/>
          </ac:spMkLst>
        </pc:spChg>
        <pc:spChg chg="mod">
          <ac:chgData name="角倉" userId="734f03bb-7f65-464c-9b9e-dd2f88b71dee" providerId="ADAL" clId="{0CDFA231-4DF9-476B-930F-E41B3072DD8D}" dt="2022-08-09T02:50:58.412" v="34" actId="1076"/>
          <ac:spMkLst>
            <pc:docMk/>
            <pc:sldMk cId="872110671" sldId="256"/>
            <ac:spMk id="12" creationId="{689C5551-B6F5-DACD-938D-D3EEB7C16E8D}"/>
          </ac:spMkLst>
        </pc:spChg>
        <pc:graphicFrameChg chg="mod modGraphic">
          <ac:chgData name="角倉" userId="734f03bb-7f65-464c-9b9e-dd2f88b71dee" providerId="ADAL" clId="{0CDFA231-4DF9-476B-930F-E41B3072DD8D}" dt="2022-08-09T02:51:53.949" v="40" actId="14100"/>
          <ac:graphicFrameMkLst>
            <pc:docMk/>
            <pc:sldMk cId="872110671" sldId="256"/>
            <ac:graphicFrameMk id="11" creationId="{3EC07A04-687F-F376-13A8-A577D4CDA4FA}"/>
          </ac:graphicFrameMkLst>
        </pc:graphicFrameChg>
      </pc:sldChg>
    </pc:docChg>
  </pc:docChgLst>
  <pc:docChgLst>
    <pc:chgData name="角倉" userId="734f03bb-7f65-464c-9b9e-dd2f88b71dee" providerId="ADAL" clId="{96E53B2B-4B6B-444F-94F7-C37652E424E2}"/>
    <pc:docChg chg="custSel modSld">
      <pc:chgData name="角倉" userId="734f03bb-7f65-464c-9b9e-dd2f88b71dee" providerId="ADAL" clId="{96E53B2B-4B6B-444F-94F7-C37652E424E2}" dt="2022-07-01T04:22:34.224" v="106" actId="207"/>
      <pc:docMkLst>
        <pc:docMk/>
      </pc:docMkLst>
      <pc:sldChg chg="addSp delSp modSp mod">
        <pc:chgData name="角倉" userId="734f03bb-7f65-464c-9b9e-dd2f88b71dee" providerId="ADAL" clId="{96E53B2B-4B6B-444F-94F7-C37652E424E2}" dt="2022-07-01T04:22:34.224" v="106" actId="207"/>
        <pc:sldMkLst>
          <pc:docMk/>
          <pc:sldMk cId="872110671" sldId="256"/>
        </pc:sldMkLst>
        <pc:spChg chg="mod">
          <ac:chgData name="角倉" userId="734f03bb-7f65-464c-9b9e-dd2f88b71dee" providerId="ADAL" clId="{96E53B2B-4B6B-444F-94F7-C37652E424E2}" dt="2022-07-01T04:22:34.224" v="106" actId="207"/>
          <ac:spMkLst>
            <pc:docMk/>
            <pc:sldMk cId="872110671" sldId="256"/>
            <ac:spMk id="6" creationId="{0405BD9D-50A5-492D-BC60-B22072979A94}"/>
          </ac:spMkLst>
        </pc:spChg>
        <pc:spChg chg="add mod">
          <ac:chgData name="角倉" userId="734f03bb-7f65-464c-9b9e-dd2f88b71dee" providerId="ADAL" clId="{96E53B2B-4B6B-444F-94F7-C37652E424E2}" dt="2022-07-01T02:05:11.557" v="101" actId="1076"/>
          <ac:spMkLst>
            <pc:docMk/>
            <pc:sldMk cId="872110671" sldId="256"/>
            <ac:spMk id="12" creationId="{689C5551-B6F5-DACD-938D-D3EEB7C16E8D}"/>
          </ac:spMkLst>
        </pc:spChg>
        <pc:spChg chg="add del mod">
          <ac:chgData name="角倉" userId="734f03bb-7f65-464c-9b9e-dd2f88b71dee" providerId="ADAL" clId="{96E53B2B-4B6B-444F-94F7-C37652E424E2}" dt="2022-07-01T02:00:20.336" v="69" actId="478"/>
          <ac:spMkLst>
            <pc:docMk/>
            <pc:sldMk cId="872110671" sldId="256"/>
            <ac:spMk id="13" creationId="{63EBDC32-3669-1E2B-49E0-A89183D93FFF}"/>
          </ac:spMkLst>
        </pc:spChg>
        <pc:graphicFrameChg chg="add del mod modGraphic">
          <ac:chgData name="角倉" userId="734f03bb-7f65-464c-9b9e-dd2f88b71dee" providerId="ADAL" clId="{96E53B2B-4B6B-444F-94F7-C37652E424E2}" dt="2022-07-01T01:40:34.422" v="52" actId="478"/>
          <ac:graphicFrameMkLst>
            <pc:docMk/>
            <pc:sldMk cId="872110671" sldId="256"/>
            <ac:graphicFrameMk id="3" creationId="{67BD81D3-7B0F-2C39-FEA7-A165210ABAD1}"/>
          </ac:graphicFrameMkLst>
        </pc:graphicFrameChg>
        <pc:graphicFrameChg chg="del">
          <ac:chgData name="角倉" userId="734f03bb-7f65-464c-9b9e-dd2f88b71dee" providerId="ADAL" clId="{96E53B2B-4B6B-444F-94F7-C37652E424E2}" dt="2022-07-01T01:30:11.342" v="0" actId="478"/>
          <ac:graphicFrameMkLst>
            <pc:docMk/>
            <pc:sldMk cId="872110671" sldId="256"/>
            <ac:graphicFrameMk id="4" creationId="{48B10928-2315-444F-A64B-B26A76E063FA}"/>
          </ac:graphicFrameMkLst>
        </pc:graphicFrameChg>
        <pc:graphicFrameChg chg="add del mod">
          <ac:chgData name="角倉" userId="734f03bb-7f65-464c-9b9e-dd2f88b71dee" providerId="ADAL" clId="{96E53B2B-4B6B-444F-94F7-C37652E424E2}" dt="2022-07-01T01:37:58.599" v="47" actId="478"/>
          <ac:graphicFrameMkLst>
            <pc:docMk/>
            <pc:sldMk cId="872110671" sldId="256"/>
            <ac:graphicFrameMk id="8" creationId="{E6ADF94D-EFC4-7326-4235-974037A9393D}"/>
          </ac:graphicFrameMkLst>
        </pc:graphicFrameChg>
        <pc:graphicFrameChg chg="add del mod">
          <ac:chgData name="角倉" userId="734f03bb-7f65-464c-9b9e-dd2f88b71dee" providerId="ADAL" clId="{96E53B2B-4B6B-444F-94F7-C37652E424E2}" dt="2022-07-01T01:45:22.439" v="66" actId="478"/>
          <ac:graphicFrameMkLst>
            <pc:docMk/>
            <pc:sldMk cId="872110671" sldId="256"/>
            <ac:graphicFrameMk id="9" creationId="{EA1A1AB0-2EE7-7831-C795-C5FF066E76FC}"/>
          </ac:graphicFrameMkLst>
        </pc:graphicFrameChg>
        <pc:graphicFrameChg chg="add mod modGraphic">
          <ac:chgData name="角倉" userId="734f03bb-7f65-464c-9b9e-dd2f88b71dee" providerId="ADAL" clId="{96E53B2B-4B6B-444F-94F7-C37652E424E2}" dt="2022-07-01T02:06:27.276" v="102" actId="2084"/>
          <ac:graphicFrameMkLst>
            <pc:docMk/>
            <pc:sldMk cId="872110671" sldId="256"/>
            <ac:graphicFrameMk id="11" creationId="{3EC07A04-687F-F376-13A8-A577D4CDA4FA}"/>
          </ac:graphicFrameMkLst>
        </pc:graphicFrameChg>
        <pc:cxnChg chg="del">
          <ac:chgData name="角倉" userId="734f03bb-7f65-464c-9b9e-dd2f88b71dee" providerId="ADAL" clId="{96E53B2B-4B6B-444F-94F7-C37652E424E2}" dt="2022-07-01T01:30:13.950" v="1" actId="478"/>
          <ac:cxnSpMkLst>
            <pc:docMk/>
            <pc:sldMk cId="872110671" sldId="256"/>
            <ac:cxnSpMk id="15" creationId="{CCE3AF8C-7696-A881-224D-6DE113054615}"/>
          </ac:cxnSpMkLst>
        </pc:cxnChg>
        <pc:cxnChg chg="del">
          <ac:chgData name="角倉" userId="734f03bb-7f65-464c-9b9e-dd2f88b71dee" providerId="ADAL" clId="{96E53B2B-4B6B-444F-94F7-C37652E424E2}" dt="2022-07-01T01:30:15.404" v="2" actId="478"/>
          <ac:cxnSpMkLst>
            <pc:docMk/>
            <pc:sldMk cId="872110671" sldId="256"/>
            <ac:cxnSpMk id="19" creationId="{3B37B53A-ABF0-5880-D277-789984BF1FE8}"/>
          </ac:cxnSpMkLst>
        </pc:cxnChg>
      </pc:sldChg>
    </pc:docChg>
  </pc:docChgLst>
  <pc:docChgLst>
    <pc:chgData name="角倉" userId="734f03bb-7f65-464c-9b9e-dd2f88b71dee" providerId="ADAL" clId="{9C67DD29-51A1-4D41-AA1E-3A12CB7CC0FA}"/>
    <pc:docChg chg="undo custSel modSld">
      <pc:chgData name="角倉" userId="734f03bb-7f65-464c-9b9e-dd2f88b71dee" providerId="ADAL" clId="{9C67DD29-51A1-4D41-AA1E-3A12CB7CC0FA}" dt="2022-07-01T01:29:33.485" v="216" actId="14100"/>
      <pc:docMkLst>
        <pc:docMk/>
      </pc:docMkLst>
      <pc:sldChg chg="addSp delSp modSp mod">
        <pc:chgData name="角倉" userId="734f03bb-7f65-464c-9b9e-dd2f88b71dee" providerId="ADAL" clId="{9C67DD29-51A1-4D41-AA1E-3A12CB7CC0FA}" dt="2022-07-01T01:29:33.485" v="216" actId="14100"/>
        <pc:sldMkLst>
          <pc:docMk/>
          <pc:sldMk cId="872110671" sldId="256"/>
        </pc:sldMkLst>
        <pc:spChg chg="mod">
          <ac:chgData name="角倉" userId="734f03bb-7f65-464c-9b9e-dd2f88b71dee" providerId="ADAL" clId="{9C67DD29-51A1-4D41-AA1E-3A12CB7CC0FA}" dt="2022-07-01T01:21:35.332" v="144" actId="1076"/>
          <ac:spMkLst>
            <pc:docMk/>
            <pc:sldMk cId="872110671" sldId="256"/>
            <ac:spMk id="2" creationId="{2A9AD70D-FF56-4F54-B1B3-81CFDA6E94A5}"/>
          </ac:spMkLst>
        </pc:spChg>
        <pc:spChg chg="del">
          <ac:chgData name="角倉" userId="734f03bb-7f65-464c-9b9e-dd2f88b71dee" providerId="ADAL" clId="{9C67DD29-51A1-4D41-AA1E-3A12CB7CC0FA}" dt="2022-07-01T01:20:45.258" v="130" actId="478"/>
          <ac:spMkLst>
            <pc:docMk/>
            <pc:sldMk cId="872110671" sldId="256"/>
            <ac:spMk id="3" creationId="{F4D5A2B6-FB2F-47E7-A042-896F16E67AFD}"/>
          </ac:spMkLst>
        </pc:spChg>
        <pc:spChg chg="add del mod">
          <ac:chgData name="角倉" userId="734f03bb-7f65-464c-9b9e-dd2f88b71dee" providerId="ADAL" clId="{9C67DD29-51A1-4D41-AA1E-3A12CB7CC0FA}" dt="2022-07-01T01:25:50.741" v="178" actId="478"/>
          <ac:spMkLst>
            <pc:docMk/>
            <pc:sldMk cId="872110671" sldId="256"/>
            <ac:spMk id="13" creationId="{14C6EE98-51B9-DFFC-681C-5A1FBDF7337F}"/>
          </ac:spMkLst>
        </pc:spChg>
        <pc:graphicFrameChg chg="add del mod modGraphic">
          <ac:chgData name="角倉" userId="734f03bb-7f65-464c-9b9e-dd2f88b71dee" providerId="ADAL" clId="{9C67DD29-51A1-4D41-AA1E-3A12CB7CC0FA}" dt="2022-07-01T01:27:10.130" v="200" actId="20577"/>
          <ac:graphicFrameMkLst>
            <pc:docMk/>
            <pc:sldMk cId="872110671" sldId="256"/>
            <ac:graphicFrameMk id="4" creationId="{48B10928-2315-444F-A64B-B26A76E063FA}"/>
          </ac:graphicFrameMkLst>
        </pc:graphicFrameChg>
        <pc:inkChg chg="add del">
          <ac:chgData name="角倉" userId="734f03bb-7f65-464c-9b9e-dd2f88b71dee" providerId="ADAL" clId="{9C67DD29-51A1-4D41-AA1E-3A12CB7CC0FA}" dt="2022-07-01T01:21:03.554" v="133" actId="478"/>
          <ac:inkMkLst>
            <pc:docMk/>
            <pc:sldMk cId="872110671" sldId="256"/>
            <ac:inkMk id="8" creationId="{8127A14F-0296-5FFC-E7A5-503417166B05}"/>
          </ac:inkMkLst>
        </pc:inkChg>
        <pc:cxnChg chg="add del mod">
          <ac:chgData name="角倉" userId="734f03bb-7f65-464c-9b9e-dd2f88b71dee" providerId="ADAL" clId="{9C67DD29-51A1-4D41-AA1E-3A12CB7CC0FA}" dt="2022-07-01T01:21:10.833" v="134" actId="478"/>
          <ac:cxnSpMkLst>
            <pc:docMk/>
            <pc:sldMk cId="872110671" sldId="256"/>
            <ac:cxnSpMk id="10" creationId="{169EBB3A-77CA-F66F-6E6F-3CB51EA3CA3F}"/>
          </ac:cxnSpMkLst>
        </pc:cxnChg>
        <pc:cxnChg chg="add del">
          <ac:chgData name="角倉" userId="734f03bb-7f65-464c-9b9e-dd2f88b71dee" providerId="ADAL" clId="{9C67DD29-51A1-4D41-AA1E-3A12CB7CC0FA}" dt="2022-07-01T01:22:21.418" v="146" actId="478"/>
          <ac:cxnSpMkLst>
            <pc:docMk/>
            <pc:sldMk cId="872110671" sldId="256"/>
            <ac:cxnSpMk id="12" creationId="{7EF29746-1A73-079A-3FEF-A7EE50073B53}"/>
          </ac:cxnSpMkLst>
        </pc:cxnChg>
        <pc:cxnChg chg="add mod">
          <ac:chgData name="角倉" userId="734f03bb-7f65-464c-9b9e-dd2f88b71dee" providerId="ADAL" clId="{9C67DD29-51A1-4D41-AA1E-3A12CB7CC0FA}" dt="2022-07-01T01:29:33.485" v="216" actId="14100"/>
          <ac:cxnSpMkLst>
            <pc:docMk/>
            <pc:sldMk cId="872110671" sldId="256"/>
            <ac:cxnSpMk id="15" creationId="{CCE3AF8C-7696-A881-224D-6DE113054615}"/>
          </ac:cxnSpMkLst>
        </pc:cxnChg>
        <pc:cxnChg chg="add mod">
          <ac:chgData name="角倉" userId="734f03bb-7f65-464c-9b9e-dd2f88b71dee" providerId="ADAL" clId="{9C67DD29-51A1-4D41-AA1E-3A12CB7CC0FA}" dt="2022-07-01T01:28:41.097" v="209" actId="208"/>
          <ac:cxnSpMkLst>
            <pc:docMk/>
            <pc:sldMk cId="872110671" sldId="256"/>
            <ac:cxnSpMk id="19" creationId="{3B37B53A-ABF0-5880-D277-789984BF1FE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76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zh-TW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臨床眼科学会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B2F 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ホール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E)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645896" y="5456979"/>
            <a:ext cx="3881191" cy="76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  <a:p>
            <a:endParaRPr lang="ja-JP" altLang="en-US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4286"/>
              </p:ext>
            </p:extLst>
          </p:nvPr>
        </p:nvGraphicFramePr>
        <p:xfrm>
          <a:off x="576341" y="1764083"/>
          <a:ext cx="8781623" cy="357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73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776502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650006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320004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93338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596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711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8594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3447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荷物の送り先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100-0005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東京都千代田区丸の内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3-5-1</a:t>
                      </a:r>
                      <a:r>
                        <a:rPr lang="ja-JP" altLang="ja-JP" sz="1400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lang="en-US" altLang="ja-JP" sz="1400" baseline="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　　　　</a:t>
                      </a:r>
                      <a:r>
                        <a:rPr kumimoji="1" lang="ja-JP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東京国際フォーラム</a:t>
                      </a:r>
                      <a:r>
                        <a:rPr lang="ja-JP" altLang="ja-JP" sz="1400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B2F 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ホール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E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altLang="ja-JP" sz="1400" baseline="0" dirty="0">
                        <a:effectLst/>
                      </a:endParaRPr>
                    </a:p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76341" y="1764083"/>
            <a:ext cx="8781622" cy="35757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82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第76回日本臨床眼科学会 併設器械展示会（B2F ホールE)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角倉</cp:lastModifiedBy>
  <cp:revision>14</cp:revision>
  <cp:lastPrinted>2022-07-01T02:05:34Z</cp:lastPrinted>
  <dcterms:created xsi:type="dcterms:W3CDTF">2019-01-15T02:34:05Z</dcterms:created>
  <dcterms:modified xsi:type="dcterms:W3CDTF">2022-08-09T02:51:55Z</dcterms:modified>
</cp:coreProperties>
</file>