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6E53B2B-4B6B-444F-94F7-C37652E424E2}" v="75" dt="2022-07-01T02:05:33.820"/>
    <p1510:client id="{9C67DD29-51A1-4D41-AA1E-3A12CB7CC0FA}" v="6" dt="2022-07-01T01:26:23.4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44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0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角倉" userId="734f03bb-7f65-464c-9b9e-dd2f88b71dee" providerId="ADAL" clId="{96E53B2B-4B6B-444F-94F7-C37652E424E2}"/>
    <pc:docChg chg="custSel modSld">
      <pc:chgData name="角倉" userId="734f03bb-7f65-464c-9b9e-dd2f88b71dee" providerId="ADAL" clId="{96E53B2B-4B6B-444F-94F7-C37652E424E2}" dt="2022-07-01T04:22:34.224" v="106" actId="207"/>
      <pc:docMkLst>
        <pc:docMk/>
      </pc:docMkLst>
      <pc:sldChg chg="addSp delSp modSp mod">
        <pc:chgData name="角倉" userId="734f03bb-7f65-464c-9b9e-dd2f88b71dee" providerId="ADAL" clId="{96E53B2B-4B6B-444F-94F7-C37652E424E2}" dt="2022-07-01T04:22:34.224" v="106" actId="207"/>
        <pc:sldMkLst>
          <pc:docMk/>
          <pc:sldMk cId="872110671" sldId="256"/>
        </pc:sldMkLst>
        <pc:spChg chg="mod">
          <ac:chgData name="角倉" userId="734f03bb-7f65-464c-9b9e-dd2f88b71dee" providerId="ADAL" clId="{96E53B2B-4B6B-444F-94F7-C37652E424E2}" dt="2022-07-01T04:22:34.224" v="106" actId="207"/>
          <ac:spMkLst>
            <pc:docMk/>
            <pc:sldMk cId="872110671" sldId="256"/>
            <ac:spMk id="6" creationId="{0405BD9D-50A5-492D-BC60-B22072979A94}"/>
          </ac:spMkLst>
        </pc:spChg>
        <pc:spChg chg="add mod">
          <ac:chgData name="角倉" userId="734f03bb-7f65-464c-9b9e-dd2f88b71dee" providerId="ADAL" clId="{96E53B2B-4B6B-444F-94F7-C37652E424E2}" dt="2022-07-01T02:05:11.557" v="101" actId="1076"/>
          <ac:spMkLst>
            <pc:docMk/>
            <pc:sldMk cId="872110671" sldId="256"/>
            <ac:spMk id="12" creationId="{689C5551-B6F5-DACD-938D-D3EEB7C16E8D}"/>
          </ac:spMkLst>
        </pc:spChg>
        <pc:spChg chg="add del mod">
          <ac:chgData name="角倉" userId="734f03bb-7f65-464c-9b9e-dd2f88b71dee" providerId="ADAL" clId="{96E53B2B-4B6B-444F-94F7-C37652E424E2}" dt="2022-07-01T02:00:20.336" v="69" actId="478"/>
          <ac:spMkLst>
            <pc:docMk/>
            <pc:sldMk cId="872110671" sldId="256"/>
            <ac:spMk id="13" creationId="{63EBDC32-3669-1E2B-49E0-A89183D93FFF}"/>
          </ac:spMkLst>
        </pc:spChg>
        <pc:graphicFrameChg chg="add del mod modGraphic">
          <ac:chgData name="角倉" userId="734f03bb-7f65-464c-9b9e-dd2f88b71dee" providerId="ADAL" clId="{96E53B2B-4B6B-444F-94F7-C37652E424E2}" dt="2022-07-01T01:40:34.422" v="52" actId="478"/>
          <ac:graphicFrameMkLst>
            <pc:docMk/>
            <pc:sldMk cId="872110671" sldId="256"/>
            <ac:graphicFrameMk id="3" creationId="{67BD81D3-7B0F-2C39-FEA7-A165210ABAD1}"/>
          </ac:graphicFrameMkLst>
        </pc:graphicFrameChg>
        <pc:graphicFrameChg chg="del">
          <ac:chgData name="角倉" userId="734f03bb-7f65-464c-9b9e-dd2f88b71dee" providerId="ADAL" clId="{96E53B2B-4B6B-444F-94F7-C37652E424E2}" dt="2022-07-01T01:30:11.342" v="0" actId="478"/>
          <ac:graphicFrameMkLst>
            <pc:docMk/>
            <pc:sldMk cId="872110671" sldId="256"/>
            <ac:graphicFrameMk id="4" creationId="{48B10928-2315-444F-A64B-B26A76E063FA}"/>
          </ac:graphicFrameMkLst>
        </pc:graphicFrameChg>
        <pc:graphicFrameChg chg="add del mod">
          <ac:chgData name="角倉" userId="734f03bb-7f65-464c-9b9e-dd2f88b71dee" providerId="ADAL" clId="{96E53B2B-4B6B-444F-94F7-C37652E424E2}" dt="2022-07-01T01:37:58.599" v="47" actId="478"/>
          <ac:graphicFrameMkLst>
            <pc:docMk/>
            <pc:sldMk cId="872110671" sldId="256"/>
            <ac:graphicFrameMk id="8" creationId="{E6ADF94D-EFC4-7326-4235-974037A9393D}"/>
          </ac:graphicFrameMkLst>
        </pc:graphicFrameChg>
        <pc:graphicFrameChg chg="add del mod">
          <ac:chgData name="角倉" userId="734f03bb-7f65-464c-9b9e-dd2f88b71dee" providerId="ADAL" clId="{96E53B2B-4B6B-444F-94F7-C37652E424E2}" dt="2022-07-01T01:45:22.439" v="66" actId="478"/>
          <ac:graphicFrameMkLst>
            <pc:docMk/>
            <pc:sldMk cId="872110671" sldId="256"/>
            <ac:graphicFrameMk id="9" creationId="{EA1A1AB0-2EE7-7831-C795-C5FF066E76FC}"/>
          </ac:graphicFrameMkLst>
        </pc:graphicFrameChg>
        <pc:graphicFrameChg chg="add mod modGraphic">
          <ac:chgData name="角倉" userId="734f03bb-7f65-464c-9b9e-dd2f88b71dee" providerId="ADAL" clId="{96E53B2B-4B6B-444F-94F7-C37652E424E2}" dt="2022-07-01T02:06:27.276" v="102" actId="2084"/>
          <ac:graphicFrameMkLst>
            <pc:docMk/>
            <pc:sldMk cId="872110671" sldId="256"/>
            <ac:graphicFrameMk id="11" creationId="{3EC07A04-687F-F376-13A8-A577D4CDA4FA}"/>
          </ac:graphicFrameMkLst>
        </pc:graphicFrameChg>
        <pc:cxnChg chg="del">
          <ac:chgData name="角倉" userId="734f03bb-7f65-464c-9b9e-dd2f88b71dee" providerId="ADAL" clId="{96E53B2B-4B6B-444F-94F7-C37652E424E2}" dt="2022-07-01T01:30:13.950" v="1" actId="478"/>
          <ac:cxnSpMkLst>
            <pc:docMk/>
            <pc:sldMk cId="872110671" sldId="256"/>
            <ac:cxnSpMk id="15" creationId="{CCE3AF8C-7696-A881-224D-6DE113054615}"/>
          </ac:cxnSpMkLst>
        </pc:cxnChg>
        <pc:cxnChg chg="del">
          <ac:chgData name="角倉" userId="734f03bb-7f65-464c-9b9e-dd2f88b71dee" providerId="ADAL" clId="{96E53B2B-4B6B-444F-94F7-C37652E424E2}" dt="2022-07-01T01:30:15.404" v="2" actId="478"/>
          <ac:cxnSpMkLst>
            <pc:docMk/>
            <pc:sldMk cId="872110671" sldId="256"/>
            <ac:cxnSpMk id="19" creationId="{3B37B53A-ABF0-5880-D277-789984BF1FE8}"/>
          </ac:cxnSpMkLst>
        </pc:cxnChg>
      </pc:sldChg>
    </pc:docChg>
  </pc:docChgLst>
  <pc:docChgLst>
    <pc:chgData name="角倉" userId="734f03bb-7f65-464c-9b9e-dd2f88b71dee" providerId="ADAL" clId="{9C67DD29-51A1-4D41-AA1E-3A12CB7CC0FA}"/>
    <pc:docChg chg="undo custSel modSld">
      <pc:chgData name="角倉" userId="734f03bb-7f65-464c-9b9e-dd2f88b71dee" providerId="ADAL" clId="{9C67DD29-51A1-4D41-AA1E-3A12CB7CC0FA}" dt="2022-07-01T01:29:33.485" v="216" actId="14100"/>
      <pc:docMkLst>
        <pc:docMk/>
      </pc:docMkLst>
      <pc:sldChg chg="addSp delSp modSp mod">
        <pc:chgData name="角倉" userId="734f03bb-7f65-464c-9b9e-dd2f88b71dee" providerId="ADAL" clId="{9C67DD29-51A1-4D41-AA1E-3A12CB7CC0FA}" dt="2022-07-01T01:29:33.485" v="216" actId="14100"/>
        <pc:sldMkLst>
          <pc:docMk/>
          <pc:sldMk cId="872110671" sldId="256"/>
        </pc:sldMkLst>
        <pc:spChg chg="mod">
          <ac:chgData name="角倉" userId="734f03bb-7f65-464c-9b9e-dd2f88b71dee" providerId="ADAL" clId="{9C67DD29-51A1-4D41-AA1E-3A12CB7CC0FA}" dt="2022-07-01T01:21:35.332" v="144" actId="1076"/>
          <ac:spMkLst>
            <pc:docMk/>
            <pc:sldMk cId="872110671" sldId="256"/>
            <ac:spMk id="2" creationId="{2A9AD70D-FF56-4F54-B1B3-81CFDA6E94A5}"/>
          </ac:spMkLst>
        </pc:spChg>
        <pc:spChg chg="del">
          <ac:chgData name="角倉" userId="734f03bb-7f65-464c-9b9e-dd2f88b71dee" providerId="ADAL" clId="{9C67DD29-51A1-4D41-AA1E-3A12CB7CC0FA}" dt="2022-07-01T01:20:45.258" v="130" actId="478"/>
          <ac:spMkLst>
            <pc:docMk/>
            <pc:sldMk cId="872110671" sldId="256"/>
            <ac:spMk id="3" creationId="{F4D5A2B6-FB2F-47E7-A042-896F16E67AFD}"/>
          </ac:spMkLst>
        </pc:spChg>
        <pc:spChg chg="add del mod">
          <ac:chgData name="角倉" userId="734f03bb-7f65-464c-9b9e-dd2f88b71dee" providerId="ADAL" clId="{9C67DD29-51A1-4D41-AA1E-3A12CB7CC0FA}" dt="2022-07-01T01:25:50.741" v="178" actId="478"/>
          <ac:spMkLst>
            <pc:docMk/>
            <pc:sldMk cId="872110671" sldId="256"/>
            <ac:spMk id="13" creationId="{14C6EE98-51B9-DFFC-681C-5A1FBDF7337F}"/>
          </ac:spMkLst>
        </pc:spChg>
        <pc:graphicFrameChg chg="add del mod modGraphic">
          <ac:chgData name="角倉" userId="734f03bb-7f65-464c-9b9e-dd2f88b71dee" providerId="ADAL" clId="{9C67DD29-51A1-4D41-AA1E-3A12CB7CC0FA}" dt="2022-07-01T01:27:10.130" v="200" actId="20577"/>
          <ac:graphicFrameMkLst>
            <pc:docMk/>
            <pc:sldMk cId="872110671" sldId="256"/>
            <ac:graphicFrameMk id="4" creationId="{48B10928-2315-444F-A64B-B26A76E063FA}"/>
          </ac:graphicFrameMkLst>
        </pc:graphicFrameChg>
        <pc:inkChg chg="add del">
          <ac:chgData name="角倉" userId="734f03bb-7f65-464c-9b9e-dd2f88b71dee" providerId="ADAL" clId="{9C67DD29-51A1-4D41-AA1E-3A12CB7CC0FA}" dt="2022-07-01T01:21:03.554" v="133" actId="478"/>
          <ac:inkMkLst>
            <pc:docMk/>
            <pc:sldMk cId="872110671" sldId="256"/>
            <ac:inkMk id="8" creationId="{8127A14F-0296-5FFC-E7A5-503417166B05}"/>
          </ac:inkMkLst>
        </pc:inkChg>
        <pc:cxnChg chg="add del mod">
          <ac:chgData name="角倉" userId="734f03bb-7f65-464c-9b9e-dd2f88b71dee" providerId="ADAL" clId="{9C67DD29-51A1-4D41-AA1E-3A12CB7CC0FA}" dt="2022-07-01T01:21:10.833" v="134" actId="478"/>
          <ac:cxnSpMkLst>
            <pc:docMk/>
            <pc:sldMk cId="872110671" sldId="256"/>
            <ac:cxnSpMk id="10" creationId="{169EBB3A-77CA-F66F-6E6F-3CB51EA3CA3F}"/>
          </ac:cxnSpMkLst>
        </pc:cxnChg>
        <pc:cxnChg chg="add del">
          <ac:chgData name="角倉" userId="734f03bb-7f65-464c-9b9e-dd2f88b71dee" providerId="ADAL" clId="{9C67DD29-51A1-4D41-AA1E-3A12CB7CC0FA}" dt="2022-07-01T01:22:21.418" v="146" actId="478"/>
          <ac:cxnSpMkLst>
            <pc:docMk/>
            <pc:sldMk cId="872110671" sldId="256"/>
            <ac:cxnSpMk id="12" creationId="{7EF29746-1A73-079A-3FEF-A7EE50073B53}"/>
          </ac:cxnSpMkLst>
        </pc:cxnChg>
        <pc:cxnChg chg="add mod">
          <ac:chgData name="角倉" userId="734f03bb-7f65-464c-9b9e-dd2f88b71dee" providerId="ADAL" clId="{9C67DD29-51A1-4D41-AA1E-3A12CB7CC0FA}" dt="2022-07-01T01:29:33.485" v="216" actId="14100"/>
          <ac:cxnSpMkLst>
            <pc:docMk/>
            <pc:sldMk cId="872110671" sldId="256"/>
            <ac:cxnSpMk id="15" creationId="{CCE3AF8C-7696-A881-224D-6DE113054615}"/>
          </ac:cxnSpMkLst>
        </pc:cxnChg>
        <pc:cxnChg chg="add mod">
          <ac:chgData name="角倉" userId="734f03bb-7f65-464c-9b9e-dd2f88b71dee" providerId="ADAL" clId="{9C67DD29-51A1-4D41-AA1E-3A12CB7CC0FA}" dt="2022-07-01T01:28:41.097" v="209" actId="208"/>
          <ac:cxnSpMkLst>
            <pc:docMk/>
            <pc:sldMk cId="872110671" sldId="256"/>
            <ac:cxnSpMk id="19" creationId="{3B37B53A-ABF0-5880-D277-789984BF1FE8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9803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353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3063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3671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886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843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783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445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6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6019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710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B1420-C975-4601-BDD4-A12BFF3B1850}" type="datetimeFigureOut">
              <a:rPr kumimoji="1" lang="ja-JP" altLang="en-US" smtClean="0"/>
              <a:t>2022/7/8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95FE43-41CF-41D4-B533-6F3D525D2C0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2837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9AD70D-FF56-4F54-B1B3-81CFDA6E9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037" y="524982"/>
            <a:ext cx="8816248" cy="895049"/>
          </a:xfrm>
          <a:ln w="28575">
            <a:solidFill>
              <a:srgbClr val="00B0F0"/>
            </a:solidFill>
          </a:ln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第</a:t>
            </a:r>
            <a:r>
              <a:rPr lang="en-US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33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回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日本</a:t>
            </a:r>
            <a:r>
              <a:rPr lang="ja-JP" altLang="en-US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緑内障</a:t>
            </a:r>
            <a:r>
              <a:rPr lang="zh-TW" altLang="ja-JP" sz="2925" b="1" dirty="0">
                <a:latin typeface="MS PGothic" panose="020B0600070205080204" pitchFamily="34" charset="-128"/>
                <a:ea typeface="MS PGothic" panose="020B0600070205080204" pitchFamily="34" charset="-128"/>
              </a:rPr>
              <a:t>学会併設器械展示会</a:t>
            </a:r>
            <a:r>
              <a:rPr lang="ja-JP" altLang="ja-JP" sz="2925" dirty="0">
                <a:latin typeface="MS PGothic" panose="020B0600070205080204" pitchFamily="34" charset="-128"/>
                <a:ea typeface="MS PGothic" panose="020B0600070205080204" pitchFamily="34" charset="-128"/>
              </a:rPr>
              <a:t> </a:t>
            </a:r>
            <a:endParaRPr lang="ja-JP" altLang="en-US" sz="2925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07F3FF9-F1B3-4678-90E2-80B0C3BE368C}"/>
              </a:ext>
            </a:extLst>
          </p:cNvPr>
          <p:cNvSpPr txBox="1"/>
          <p:nvPr/>
        </p:nvSpPr>
        <p:spPr>
          <a:xfrm>
            <a:off x="7491656" y="5744414"/>
            <a:ext cx="1872629" cy="3174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b="1" dirty="0"/>
              <a:t>　　　／　　　個口</a:t>
            </a:r>
            <a:endParaRPr lang="en-US" altLang="ja-JP" sz="1463" b="1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0405BD9D-50A5-492D-BC60-B22072979A94}"/>
              </a:ext>
            </a:extLst>
          </p:cNvPr>
          <p:cNvSpPr txBox="1"/>
          <p:nvPr/>
        </p:nvSpPr>
        <p:spPr>
          <a:xfrm>
            <a:off x="548037" y="5567420"/>
            <a:ext cx="3881191" cy="5425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9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lang="en-US" altLang="ja-JP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15</a:t>
            </a:r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日（木）　必着指定でご送付ください。</a:t>
            </a:r>
            <a:endParaRPr lang="en-US" altLang="ja-JP" sz="1463" dirty="0">
              <a:solidFill>
                <a:srgbClr val="C00000"/>
              </a:solidFill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r>
              <a:rPr lang="ja-JP" altLang="en-US" sz="1463" dirty="0">
                <a:solidFill>
                  <a:srgbClr val="C00000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＊コピーしてすべての荷物に貼付してください。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92DDEF21-6788-4BBB-912D-55172C5E44E4}"/>
              </a:ext>
            </a:extLst>
          </p:cNvPr>
          <p:cNvSpPr/>
          <p:nvPr/>
        </p:nvSpPr>
        <p:spPr>
          <a:xfrm>
            <a:off x="7319509" y="5571666"/>
            <a:ext cx="2010149" cy="5383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graphicFrame>
        <p:nvGraphicFramePr>
          <p:cNvPr id="11" name="表 10">
            <a:extLst>
              <a:ext uri="{FF2B5EF4-FFF2-40B4-BE49-F238E27FC236}">
                <a16:creationId xmlns:a16="http://schemas.microsoft.com/office/drawing/2014/main" id="{3EC07A04-687F-F376-13A8-A577D4CDA4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1535171"/>
              </p:ext>
            </p:extLst>
          </p:nvPr>
        </p:nvGraphicFramePr>
        <p:xfrm>
          <a:off x="548036" y="1761624"/>
          <a:ext cx="8816247" cy="348414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27121">
                  <a:extLst>
                    <a:ext uri="{9D8B030D-6E8A-4147-A177-3AD203B41FA5}">
                      <a16:colId xmlns:a16="http://schemas.microsoft.com/office/drawing/2014/main" val="1126057681"/>
                    </a:ext>
                  </a:extLst>
                </a:gridCol>
                <a:gridCol w="2894689">
                  <a:extLst>
                    <a:ext uri="{9D8B030D-6E8A-4147-A177-3AD203B41FA5}">
                      <a16:colId xmlns:a16="http://schemas.microsoft.com/office/drawing/2014/main" val="3427213624"/>
                    </a:ext>
                  </a:extLst>
                </a:gridCol>
                <a:gridCol w="1586132">
                  <a:extLst>
                    <a:ext uri="{9D8B030D-6E8A-4147-A177-3AD203B41FA5}">
                      <a16:colId xmlns:a16="http://schemas.microsoft.com/office/drawing/2014/main" val="388837980"/>
                    </a:ext>
                  </a:extLst>
                </a:gridCol>
                <a:gridCol w="1268905">
                  <a:extLst>
                    <a:ext uri="{9D8B030D-6E8A-4147-A177-3AD203B41FA5}">
                      <a16:colId xmlns:a16="http://schemas.microsoft.com/office/drawing/2014/main" val="2623589704"/>
                    </a:ext>
                  </a:extLst>
                </a:gridCol>
                <a:gridCol w="1339400">
                  <a:extLst>
                    <a:ext uri="{9D8B030D-6E8A-4147-A177-3AD203B41FA5}">
                      <a16:colId xmlns:a16="http://schemas.microsoft.com/office/drawing/2014/main" val="897106813"/>
                    </a:ext>
                  </a:extLst>
                </a:gridCol>
              </a:tblGrid>
              <a:tr h="62046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社　　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Booth No.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82803059"/>
                  </a:ext>
                </a:extLst>
              </a:tr>
              <a:tr h="63239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ご担当者様氏名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担当者の</a:t>
                      </a: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975416"/>
                  </a:ext>
                </a:extLst>
              </a:tr>
              <a:tr h="75171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品 物 内 容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124987"/>
                  </a:ext>
                </a:extLst>
              </a:tr>
              <a:tr h="147956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荷物の送り先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4">
                  <a:txBody>
                    <a:bodyPr/>
                    <a:lstStyle/>
                    <a:p>
                      <a:pPr algn="l" fontAlgn="ctr"/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〒</a:t>
                      </a:r>
                      <a:r>
                        <a:rPr lang="en-US" altLang="ja-JP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220-0012</a:t>
                      </a:r>
                      <a:br>
                        <a:rPr lang="en-US" altLang="ja-JP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横浜市西区みなとみらい</a:t>
                      </a:r>
                      <a:r>
                        <a:rPr lang="en-US" altLang="ja-JP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1-1-1</a:t>
                      </a: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パシフィコ横浜 会議センター</a:t>
                      </a:r>
                      <a:b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b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　</a:t>
                      </a:r>
                      <a:r>
                        <a:rPr lang="en-US" altLang="ja-JP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311+312</a:t>
                      </a: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／　</a:t>
                      </a:r>
                      <a:r>
                        <a:rPr lang="en-US" altLang="ja-JP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313+314</a:t>
                      </a: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／　</a:t>
                      </a:r>
                      <a:r>
                        <a:rPr lang="en-US" altLang="ja-JP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315</a:t>
                      </a:r>
                      <a:br>
                        <a:rPr lang="en-US" altLang="ja-JP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br>
                        <a:rPr lang="en-US" altLang="ja-JP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</a:br>
                      <a:r>
                        <a:rPr lang="ja-JP" altLang="en-US" sz="1400" u="none" strike="noStrike" dirty="0"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　　　　　＊自社の会場を〇で囲んでください。</a:t>
                      </a:r>
                      <a:endParaRPr lang="ja-JP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3056041"/>
                  </a:ext>
                </a:extLst>
              </a:tr>
            </a:tbl>
          </a:graphicData>
        </a:graphic>
      </p:graphicFrame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689C5551-B6F5-DACD-938D-D3EEB7C16E8D}"/>
              </a:ext>
            </a:extLst>
          </p:cNvPr>
          <p:cNvSpPr/>
          <p:nvPr/>
        </p:nvSpPr>
        <p:spPr>
          <a:xfrm>
            <a:off x="563137" y="1761624"/>
            <a:ext cx="8781622" cy="3484144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110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92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HGPｺﾞｼｯｸE</vt:lpstr>
      <vt:lpstr>MS PGothic</vt:lpstr>
      <vt:lpstr>Arial</vt:lpstr>
      <vt:lpstr>Calibri</vt:lpstr>
      <vt:lpstr>Calibri Light</vt:lpstr>
      <vt:lpstr>Office テーマ</vt:lpstr>
      <vt:lpstr>第33回日本緑内障学会併設器械展示会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第123回日本眼科学会総会 併設器械展示</dc:title>
  <dc:creator>joia02</dc:creator>
  <cp:lastModifiedBy>小林康恵</cp:lastModifiedBy>
  <cp:revision>14</cp:revision>
  <cp:lastPrinted>2022-07-01T02:05:34Z</cp:lastPrinted>
  <dcterms:created xsi:type="dcterms:W3CDTF">2019-01-15T02:34:05Z</dcterms:created>
  <dcterms:modified xsi:type="dcterms:W3CDTF">2022-07-08T07:25:08Z</dcterms:modified>
</cp:coreProperties>
</file>