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94704"/>
            <a:ext cx="8816248" cy="1066917"/>
          </a:xfrm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126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zh-TW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眼科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学会総会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ja-JP" sz="2925" dirty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D5A2B6-FB2F-47E7-A042-896F16E67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418" y="2600134"/>
            <a:ext cx="7429500" cy="1345307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8B10928-2315-444F-A64B-B26A76E06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514992"/>
              </p:ext>
            </p:extLst>
          </p:nvPr>
        </p:nvGraphicFramePr>
        <p:xfrm>
          <a:off x="548037" y="2100709"/>
          <a:ext cx="8816248" cy="3141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9804">
                  <a:extLst>
                    <a:ext uri="{9D8B030D-6E8A-4147-A177-3AD203B41FA5}">
                      <a16:colId xmlns:a16="http://schemas.microsoft.com/office/drawing/2014/main" val="4264272630"/>
                    </a:ext>
                  </a:extLst>
                </a:gridCol>
                <a:gridCol w="2168758">
                  <a:extLst>
                    <a:ext uri="{9D8B030D-6E8A-4147-A177-3AD203B41FA5}">
                      <a16:colId xmlns:a16="http://schemas.microsoft.com/office/drawing/2014/main" val="4037325439"/>
                    </a:ext>
                  </a:extLst>
                </a:gridCol>
                <a:gridCol w="1967011">
                  <a:extLst>
                    <a:ext uri="{9D8B030D-6E8A-4147-A177-3AD203B41FA5}">
                      <a16:colId xmlns:a16="http://schemas.microsoft.com/office/drawing/2014/main" val="974785764"/>
                    </a:ext>
                  </a:extLst>
                </a:gridCol>
                <a:gridCol w="2390675">
                  <a:extLst>
                    <a:ext uri="{9D8B030D-6E8A-4147-A177-3AD203B41FA5}">
                      <a16:colId xmlns:a16="http://schemas.microsoft.com/office/drawing/2014/main" val="2230691255"/>
                    </a:ext>
                  </a:extLst>
                </a:gridCol>
              </a:tblGrid>
              <a:tr h="8017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社　　名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539" marR="90539" marT="45269" marB="452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65659"/>
                  </a:ext>
                </a:extLst>
              </a:tr>
              <a:tr h="7209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ご担当者様氏名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ご連絡先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74431"/>
                  </a:ext>
                </a:extLst>
              </a:tr>
              <a:tr h="8059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品物内容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431" marR="9431" marT="94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071249"/>
                  </a:ext>
                </a:extLst>
              </a:tr>
              <a:tr h="8131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荷物の送付先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r>
                        <a:rPr lang="ja-JP" altLang="en-US" sz="1300" u="none" strike="noStrike" dirty="0">
                          <a:effectLst/>
                        </a:rPr>
                        <a:t>〒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530-0005 </a:t>
                      </a:r>
                      <a:r>
                        <a:rPr kumimoji="1" lang="ja-JP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大阪府大阪市北区中之島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丁目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番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r>
                        <a:rPr kumimoji="1" lang="ja-JP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号</a:t>
                      </a:r>
                      <a:r>
                        <a:rPr lang="ja-JP" altLang="ja-JP" sz="1300" dirty="0">
                          <a:effectLst/>
                        </a:rPr>
                        <a:t> </a:t>
                      </a:r>
                      <a:endParaRPr lang="en-US" altLang="ja-JP" sz="1300" dirty="0">
                        <a:effectLst/>
                      </a:endParaRPr>
                    </a:p>
                    <a:p>
                      <a:pPr algn="l" fontAlgn="ctr"/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ja-JP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大阪国際会議場</a:t>
                      </a:r>
                      <a:r>
                        <a:rPr kumimoji="1" lang="ja-JP" alt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3F</a:t>
                      </a:r>
                      <a:r>
                        <a:rPr kumimoji="1" lang="ja-JP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イベントホール</a:t>
                      </a:r>
                      <a:r>
                        <a:rPr kumimoji="1" lang="ja-JP" alt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kumimoji="1" lang="en-US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3F</a:t>
                      </a:r>
                      <a:r>
                        <a:rPr kumimoji="1" lang="ja-JP" alt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ホワイエ</a:t>
                      </a:r>
                      <a:endParaRPr lang="en-US" altLang="ja-JP" sz="1300" dirty="0">
                        <a:effectLst/>
                      </a:endParaRPr>
                    </a:p>
                    <a:p>
                      <a:pPr algn="l" fontAlgn="ctr"/>
                      <a:r>
                        <a:rPr kumimoji="1" lang="ja-JP" altLang="en-US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　　　　　　　　　　　　　　　　　　　　　　</a:t>
                      </a:r>
                      <a:r>
                        <a:rPr kumimoji="1" lang="ja-JP" altLang="ja-JP" sz="13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＊</a:t>
                      </a:r>
                      <a:r>
                        <a:rPr kumimoji="1" lang="ja-JP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自社の</a:t>
                      </a:r>
                      <a:r>
                        <a:rPr kumimoji="1" lang="ja-JP" alt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場所を</a:t>
                      </a:r>
                      <a:r>
                        <a:rPr kumimoji="1" lang="ja-JP" altLang="ja-JP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明記してください</a:t>
                      </a:r>
                      <a:r>
                        <a:rPr lang="ja-JP" altLang="ja-JP" sz="1300" dirty="0">
                          <a:effectLst/>
                        </a:rPr>
                        <a:t> </a:t>
                      </a:r>
                      <a:endParaRPr kumimoji="1" lang="ja-JP" alt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 marL="90539" marR="90539" marT="45269" marB="452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63272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548037" y="5567420"/>
            <a:ext cx="3881191" cy="542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日（水）必着指定でご送付ください。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</a:t>
            </a:r>
            <a:r>
              <a:rPr lang="ja-JP" altLang="en-US" sz="1463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85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HGSｺﾞｼｯｸE</vt:lpstr>
      <vt:lpstr>MS PGothic</vt:lpstr>
      <vt:lpstr>游ゴシック</vt:lpstr>
      <vt:lpstr>Arial</vt:lpstr>
      <vt:lpstr>Calibri</vt:lpstr>
      <vt:lpstr>Calibri Light</vt:lpstr>
      <vt:lpstr>Office テーマ</vt:lpstr>
      <vt:lpstr>第126回日本眼科学会総会 併設器械展示会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第123回日本眼科学会総会 併設器械展示</dc:title>
  <dc:creator>joia02</dc:creator>
  <cp:lastModifiedBy>user</cp:lastModifiedBy>
  <cp:revision>12</cp:revision>
  <dcterms:created xsi:type="dcterms:W3CDTF">2019-01-15T02:34:05Z</dcterms:created>
  <dcterms:modified xsi:type="dcterms:W3CDTF">2022-02-04T05:47:23Z</dcterms:modified>
</cp:coreProperties>
</file>