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4" autoAdjust="0"/>
    <p:restoredTop sz="94660"/>
  </p:normalViewPr>
  <p:slideViewPr>
    <p:cSldViewPr snapToGrid="0">
      <p:cViewPr varScale="1">
        <p:scale>
          <a:sx n="99" d="100"/>
          <a:sy n="99" d="100"/>
        </p:scale>
        <p:origin x="19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7342AF-D89F-4DE5-9126-8BB5E05E0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A4A561D-41F9-453E-89DC-DDF55417F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D6DD66-16DB-4C6A-8EDE-634169E85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AF3B53-0472-4231-87E7-BBDBD2CAC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772227-16D0-47B3-B0A3-AC345F309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41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99C4DB-5DCE-490A-8294-15F61F22D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63C4CD2-9242-4860-9E35-DC3F0C9A4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868922-FC91-443D-8211-E29285058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E29200-19C6-4B4A-A1EC-A6C5D0E2F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7E44DB-6DD1-44A5-812E-3842223D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326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32A3B94-C0AB-42F9-B877-8B9FF62271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8D1B07-3AB5-436D-80B0-E85CAE73F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179A13-4ED9-446C-B351-72B55CCB5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DC7139-6DAC-4CF3-AC77-CDAC006D5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C4A4E-225F-42F9-A947-0DD1AA8A9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220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486C04-2AE7-42E0-8FFA-539D9679D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CD9FD9-EE71-429D-B179-68BE31F02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504CC8-1D65-4EAA-A7E9-5E842C132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2B57EB-8C6E-4018-A1C6-5F23B3784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B83DCE-1F31-4D83-B36E-D8E1F0A84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29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2CD821-5680-4574-9395-38E2A0B97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7B2A831-6CF0-4A53-8CE7-A0CC5C608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CD1E0F-F82B-4235-B0A3-2C93D4D15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243211-2702-41B6-B931-005085A9F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BDD1FE-408A-425D-A773-1388089AA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96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9C7F7F-B9D0-44C9-9E0A-B22BE0FD1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1B5E71-6A91-4446-9BFF-78CFB2CB84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14F9645-03D2-4C70-9A18-E35FEB706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6964C7-045B-4314-9E16-3AABC9E0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BF6C46-3201-463A-96E5-81DB6B0FE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90B242-F005-4E6E-AA18-D752BFEE9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106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D1F47F-0F7D-4786-8254-B9C7597D8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CFAEB8-848C-4875-8B65-2754F30A2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DEAF53-CDBB-4A5F-AE13-C66EF5553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AA0629F-52C5-40AC-97DB-8D497BD67C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E56626-6EBC-49FF-A847-BA2C71F604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6056D49-9276-4986-B7D9-DC82FAFB4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A8FB522-2A82-4E7F-9BD2-32F6362B3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F0F6716-E9E7-43B5-972B-030ACAE7C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82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90C7B7-1B4E-4CA2-BA0F-85DD6A2EC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6BF2D35-031E-4AE9-B2A8-B470601F2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2FF9A1C-C866-4075-B370-FA067E965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678CA9-EDC8-4661-B4D7-C43235930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27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04A0BD6-D95B-457A-8108-D40CAD668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EED6FF8-8747-40FC-99E4-CCEFF06F1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E4878BB-351B-4506-9E03-5AA595E8D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85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2DDB3E-38CC-4EF9-A0B9-003FBA46D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48BF99-F817-4D51-BA5E-E2CDB7CD7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1351-7602-437C-9E82-ECA926AF6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8FC795D-C553-4319-B476-28A068B5F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4F3A85-4C81-4C16-B7B4-B4A6443D0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162ED7-36E2-4F02-A9C9-1D2799B74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66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9E3538-4995-4537-98FE-0B435125C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5D5E09-B63F-4EE1-9595-4E8EC5CDF0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6C1163D-69AB-4303-B379-128E4AD4F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602AD1-D21F-4E11-B8FD-80601194E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4CA4E0-0C0B-40AD-966E-8C74BD126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9AAE63C-08BB-4AD9-8443-DDD7486F5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73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85FAEBF-E3E4-452E-9A3A-C8A2A7CEE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2A1FA9-91A5-4BC6-8B49-0167B36E8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AD3F36-7949-495F-9F62-06F32B774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1420-C975-4601-BDD4-A12BFF3B1850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4640E9-8DC8-43C0-A16E-B8515010CF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5F37E4-C9B5-4C8E-9020-E86801CEF8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77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9AD70D-FF56-4F54-B1B3-81CFDA6E9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23127"/>
            <a:ext cx="9292682" cy="1282946"/>
          </a:xfrm>
          <a:ln w="28575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zh-TW" altLang="ja-JP" sz="36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第</a:t>
            </a:r>
            <a:r>
              <a:rPr lang="en-US" altLang="zh-TW" sz="36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60</a:t>
            </a:r>
            <a:r>
              <a:rPr lang="zh-TW" altLang="ja-JP" sz="36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回日本網膜硝子体学会総会</a:t>
            </a:r>
            <a:br>
              <a:rPr lang="en-US" altLang="zh-TW" sz="36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zh-TW" altLang="ja-JP" sz="36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併設器械展示会</a:t>
            </a:r>
            <a:r>
              <a:rPr lang="ja-JP" altLang="ja-JP" sz="3600"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endParaRPr kumimoji="1" lang="ja-JP" altLang="en-US" sz="3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4D5A2B6-FB2F-47E7-A042-896F16E67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08858"/>
            <a:ext cx="9144000" cy="1655762"/>
          </a:xfrm>
        </p:spPr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48B10928-2315-444F-A64B-B26A76E06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183790"/>
              </p:ext>
            </p:extLst>
          </p:nvPr>
        </p:nvGraphicFramePr>
        <p:xfrm>
          <a:off x="1523999" y="2230244"/>
          <a:ext cx="9292683" cy="2963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13546">
                  <a:extLst>
                    <a:ext uri="{9D8B030D-6E8A-4147-A177-3AD203B41FA5}">
                      <a16:colId xmlns:a16="http://schemas.microsoft.com/office/drawing/2014/main" val="4264272630"/>
                    </a:ext>
                  </a:extLst>
                </a:gridCol>
                <a:gridCol w="2285958">
                  <a:extLst>
                    <a:ext uri="{9D8B030D-6E8A-4147-A177-3AD203B41FA5}">
                      <a16:colId xmlns:a16="http://schemas.microsoft.com/office/drawing/2014/main" val="4037325439"/>
                    </a:ext>
                  </a:extLst>
                </a:gridCol>
                <a:gridCol w="2073310">
                  <a:extLst>
                    <a:ext uri="{9D8B030D-6E8A-4147-A177-3AD203B41FA5}">
                      <a16:colId xmlns:a16="http://schemas.microsoft.com/office/drawing/2014/main" val="974785764"/>
                    </a:ext>
                  </a:extLst>
                </a:gridCol>
                <a:gridCol w="2519869">
                  <a:extLst>
                    <a:ext uri="{9D8B030D-6E8A-4147-A177-3AD203B41FA5}">
                      <a16:colId xmlns:a16="http://schemas.microsoft.com/office/drawing/2014/main" val="2230691255"/>
                    </a:ext>
                  </a:extLst>
                </a:gridCol>
              </a:tblGrid>
              <a:tr h="7691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 dirty="0">
                          <a:effectLst/>
                        </a:rPr>
                        <a:t>社　　名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65659"/>
                  </a:ext>
                </a:extLst>
              </a:tr>
              <a:tr h="69164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 dirty="0">
                          <a:effectLst/>
                        </a:rPr>
                        <a:t>ご担当者様氏名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 dirty="0">
                          <a:effectLst/>
                        </a:rPr>
                        <a:t>ご連絡先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274431"/>
                  </a:ext>
                </a:extLst>
              </a:tr>
              <a:tr h="7334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 dirty="0">
                          <a:effectLst/>
                        </a:rPr>
                        <a:t>品物内容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071249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 dirty="0">
                          <a:effectLst/>
                        </a:rPr>
                        <a:t>荷物の送付先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</a:rPr>
                        <a:t> </a:t>
                      </a:r>
                      <a:r>
                        <a:rPr lang="ja-JP" altLang="en-US" sz="1600" u="none" strike="noStrike">
                          <a:effectLst/>
                        </a:rPr>
                        <a:t>〒</a:t>
                      </a:r>
                      <a:r>
                        <a:rPr lang="en-US" altLang="ja-JP" sz="1600" u="none" strike="noStrike" dirty="0">
                          <a:effectLst/>
                        </a:rPr>
                        <a:t>100-0005 </a:t>
                      </a:r>
                      <a:r>
                        <a:rPr lang="ja-JP" altLang="en-US" sz="1600" u="none" strike="noStrike">
                          <a:effectLst/>
                        </a:rPr>
                        <a:t>東京都千代田区丸の内</a:t>
                      </a:r>
                      <a:r>
                        <a:rPr lang="en-US" altLang="ja-JP" sz="1600" u="none" strike="noStrike" dirty="0">
                          <a:effectLst/>
                        </a:rPr>
                        <a:t>3</a:t>
                      </a:r>
                      <a:r>
                        <a:rPr lang="ja-JP" altLang="en-US" sz="1600" u="none" strike="noStrike">
                          <a:effectLst/>
                        </a:rPr>
                        <a:t>丁目</a:t>
                      </a:r>
                      <a:r>
                        <a:rPr lang="en-US" altLang="ja-JP" sz="1600" u="none" strike="noStrike" dirty="0">
                          <a:effectLst/>
                        </a:rPr>
                        <a:t>5</a:t>
                      </a:r>
                      <a:r>
                        <a:rPr lang="ja-JP" altLang="en-US" sz="1600" u="none" strike="noStrike">
                          <a:effectLst/>
                        </a:rPr>
                        <a:t>番</a:t>
                      </a:r>
                      <a:r>
                        <a:rPr lang="en-US" altLang="ja-JP" sz="1600" u="none" strike="noStrike" dirty="0">
                          <a:effectLst/>
                        </a:rPr>
                        <a:t>1</a:t>
                      </a:r>
                      <a:r>
                        <a:rPr lang="ja-JP" altLang="en-US" sz="1600" u="none" strike="noStrike">
                          <a:effectLst/>
                        </a:rPr>
                        <a:t>号</a:t>
                      </a:r>
                      <a:endParaRPr lang="en-US" altLang="ja-JP" sz="16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　　東京国際フォーラム　ホール</a:t>
                      </a:r>
                      <a:r>
                        <a:rPr lang="en" altLang="ja-JP" sz="1600" u="none" strike="noStrike" dirty="0">
                          <a:effectLst/>
                        </a:rPr>
                        <a:t>B5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632726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7F3FF9-F1B3-4678-90E2-80B0C3BE368C}"/>
              </a:ext>
            </a:extLst>
          </p:cNvPr>
          <p:cNvSpPr txBox="1"/>
          <p:nvPr/>
        </p:nvSpPr>
        <p:spPr>
          <a:xfrm>
            <a:off x="8329961" y="5865541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　　　／　　　個口</a:t>
            </a:r>
            <a:endParaRPr kumimoji="1" lang="en-US" altLang="ja-JP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405BD9D-50A5-492D-BC60-B22072979A94}"/>
              </a:ext>
            </a:extLst>
          </p:cNvPr>
          <p:cNvSpPr txBox="1"/>
          <p:nvPr/>
        </p:nvSpPr>
        <p:spPr>
          <a:xfrm>
            <a:off x="1523999" y="5329765"/>
            <a:ext cx="4735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</a:t>
            </a:r>
            <a:r>
              <a:rPr kumimoji="1" lang="en-US" altLang="ja-JP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12</a:t>
            </a:r>
            <a:r>
              <a:rPr kumimoji="1" lang="ja-JP" altLang="en-US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kumimoji="1" lang="en-US" altLang="ja-JP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kumimoji="1" lang="ja-JP" altLang="en-US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日（木）</a:t>
            </a:r>
            <a:r>
              <a:rPr kumimoji="1" lang="ja-JP" altLang="en-US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必着指定でご送付ください。</a:t>
            </a:r>
            <a:endParaRPr kumimoji="1" lang="en-US" altLang="ja-JP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＊コピーしてすべての荷物に貼付してください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。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DDEF21-6788-4BBB-912D-55172C5E44E4}"/>
              </a:ext>
            </a:extLst>
          </p:cNvPr>
          <p:cNvSpPr/>
          <p:nvPr/>
        </p:nvSpPr>
        <p:spPr>
          <a:xfrm>
            <a:off x="8118089" y="5652930"/>
            <a:ext cx="2474030" cy="662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110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83</Words>
  <Application>Microsoft Macintosh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HGSｺﾞｼｯｸE</vt:lpstr>
      <vt:lpstr>MS PGothic</vt:lpstr>
      <vt:lpstr>游ゴシック</vt:lpstr>
      <vt:lpstr>游ゴシック Light</vt:lpstr>
      <vt:lpstr>Arial</vt:lpstr>
      <vt:lpstr>Office テーマ</vt:lpstr>
      <vt:lpstr>第60回日本網膜硝子体学会総会 併設器械展示会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第123回日本眼科学会総会 併設器械展示</dc:title>
  <dc:creator>joia02</dc:creator>
  <cp:lastModifiedBy>Microsoft Office User</cp:lastModifiedBy>
  <cp:revision>12</cp:revision>
  <dcterms:created xsi:type="dcterms:W3CDTF">2019-01-15T02:34:05Z</dcterms:created>
  <dcterms:modified xsi:type="dcterms:W3CDTF">2021-10-16T00:45:03Z</dcterms:modified>
</cp:coreProperties>
</file>