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80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35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06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67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86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43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78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45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6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01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10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B1420-C975-4601-BDD4-A12BFF3B1850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83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9AD70D-FF56-4F54-B1B3-81CFDA6E94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037" y="594704"/>
            <a:ext cx="8816248" cy="1066917"/>
          </a:xfrm>
          <a:ln w="28575"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第</a:t>
            </a:r>
            <a:r>
              <a:rPr lang="en-US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125</a:t>
            </a:r>
            <a:r>
              <a:rPr lang="ja-JP" altLang="en-US" sz="2925" b="1">
                <a:latin typeface="MS PGothic" panose="020B0600070205080204" pitchFamily="34" charset="-128"/>
                <a:ea typeface="MS PGothic" panose="020B0600070205080204" pitchFamily="34" charset="-128"/>
              </a:rPr>
              <a:t>回</a:t>
            </a: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日本</a:t>
            </a:r>
            <a:r>
              <a:rPr lang="zh-TW" altLang="en-US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眼科</a:t>
            </a: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学会総会</a:t>
            </a:r>
            <a:br>
              <a:rPr lang="en-US" altLang="zh-TW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併設器械展示会</a:t>
            </a:r>
            <a:r>
              <a:rPr lang="ja-JP" altLang="ja-JP" sz="2925"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endParaRPr lang="ja-JP" altLang="en-US" sz="2925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4D5A2B6-FB2F-47E7-A042-896F16E67A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2418" y="2600134"/>
            <a:ext cx="7429500" cy="1345307"/>
          </a:xfrm>
        </p:spPr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48B10928-2315-444F-A64B-B26A76E063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542316"/>
              </p:ext>
            </p:extLst>
          </p:nvPr>
        </p:nvGraphicFramePr>
        <p:xfrm>
          <a:off x="548037" y="2100709"/>
          <a:ext cx="8816248" cy="3141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9804">
                  <a:extLst>
                    <a:ext uri="{9D8B030D-6E8A-4147-A177-3AD203B41FA5}">
                      <a16:colId xmlns:a16="http://schemas.microsoft.com/office/drawing/2014/main" val="4264272630"/>
                    </a:ext>
                  </a:extLst>
                </a:gridCol>
                <a:gridCol w="2168758">
                  <a:extLst>
                    <a:ext uri="{9D8B030D-6E8A-4147-A177-3AD203B41FA5}">
                      <a16:colId xmlns:a16="http://schemas.microsoft.com/office/drawing/2014/main" val="4037325439"/>
                    </a:ext>
                  </a:extLst>
                </a:gridCol>
                <a:gridCol w="1967011">
                  <a:extLst>
                    <a:ext uri="{9D8B030D-6E8A-4147-A177-3AD203B41FA5}">
                      <a16:colId xmlns:a16="http://schemas.microsoft.com/office/drawing/2014/main" val="974785764"/>
                    </a:ext>
                  </a:extLst>
                </a:gridCol>
                <a:gridCol w="2390675">
                  <a:extLst>
                    <a:ext uri="{9D8B030D-6E8A-4147-A177-3AD203B41FA5}">
                      <a16:colId xmlns:a16="http://schemas.microsoft.com/office/drawing/2014/main" val="2230691255"/>
                    </a:ext>
                  </a:extLst>
                </a:gridCol>
              </a:tblGrid>
              <a:tr h="80175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900" b="1" u="none" strike="noStrike" dirty="0">
                          <a:effectLst/>
                        </a:rPr>
                        <a:t>社　　名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9037" marR="9037" marT="9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0539" marR="90539" marT="45269" marB="452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65659"/>
                  </a:ext>
                </a:extLst>
              </a:tr>
              <a:tr h="7209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900" b="1" u="none" strike="noStrike" dirty="0">
                          <a:effectLst/>
                        </a:rPr>
                        <a:t>ご担当者様氏名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9037" marR="9037" marT="9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037" marR="9037" marT="9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900" b="1" u="none" strike="noStrike" dirty="0">
                          <a:effectLst/>
                        </a:rPr>
                        <a:t>ご連絡先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037" marR="9037" marT="9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u="none" strike="noStrike" dirty="0">
                          <a:effectLst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037" marR="9037" marT="9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274431"/>
                  </a:ext>
                </a:extLst>
              </a:tr>
              <a:tr h="8059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900" b="1" u="none" strike="noStrike" dirty="0">
                          <a:effectLst/>
                        </a:rPr>
                        <a:t>品物内容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9037" marR="9037" marT="9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600" u="none" strike="noStrike" dirty="0">
                          <a:effectLst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600" u="none" strike="noStrike" dirty="0">
                          <a:effectLst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431" marR="9431" marT="94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2071249"/>
                  </a:ext>
                </a:extLst>
              </a:tr>
              <a:tr h="81312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900" b="1" u="none" strike="noStrike" dirty="0">
                          <a:effectLst/>
                        </a:rPr>
                        <a:t>荷物の送付先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9037" marR="9037" marT="9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 </a:t>
                      </a:r>
                      <a:r>
                        <a:rPr lang="ja-JP" altLang="en-US" sz="1300" u="none" strike="noStrike">
                          <a:effectLst/>
                        </a:rPr>
                        <a:t>〒</a:t>
                      </a:r>
                      <a:r>
                        <a:rPr kumimoji="1" lang="en-US" altLang="ja-JP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530-0005 </a:t>
                      </a:r>
                      <a:r>
                        <a:rPr kumimoji="1" lang="ja-JP" altLang="ja-JP" sz="1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大阪府大阪市北区中之島</a:t>
                      </a:r>
                      <a:r>
                        <a:rPr kumimoji="1" lang="en-US" altLang="ja-JP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ja-JP" sz="1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丁目</a:t>
                      </a:r>
                      <a:r>
                        <a:rPr kumimoji="1" lang="en-US" altLang="ja-JP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ja-JP" sz="1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番</a:t>
                      </a:r>
                      <a:r>
                        <a:rPr kumimoji="1" lang="en-US" altLang="ja-JP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r>
                        <a:rPr kumimoji="1" lang="ja-JP" altLang="ja-JP" sz="1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号</a:t>
                      </a:r>
                      <a:r>
                        <a:rPr lang="ja-JP" altLang="ja-JP" sz="1300">
                          <a:effectLst/>
                        </a:rPr>
                        <a:t> </a:t>
                      </a:r>
                      <a:endParaRPr lang="en-US" altLang="ja-JP" sz="1300" dirty="0">
                        <a:effectLst/>
                      </a:endParaRPr>
                    </a:p>
                    <a:p>
                      <a:pPr algn="l" fontAlgn="ctr"/>
                      <a:r>
                        <a:rPr kumimoji="1" lang="en-US" altLang="ja-JP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ja-JP" altLang="ja-JP" sz="1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大阪国際会議場</a:t>
                      </a:r>
                      <a:r>
                        <a:rPr kumimoji="1" lang="ja-JP" altLang="en-US" sz="1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3F</a:t>
                      </a:r>
                      <a:r>
                        <a:rPr kumimoji="1" lang="ja-JP" altLang="ja-JP" sz="1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イベントホール／</a:t>
                      </a:r>
                      <a:r>
                        <a:rPr kumimoji="1" lang="en-US" altLang="ja-JP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5F</a:t>
                      </a:r>
                      <a:r>
                        <a:rPr kumimoji="1" lang="ja-JP" altLang="ja-JP" sz="1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ホワイエ／</a:t>
                      </a:r>
                      <a:r>
                        <a:rPr kumimoji="1" lang="en-US" altLang="ja-JP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12F</a:t>
                      </a:r>
                      <a:r>
                        <a:rPr kumimoji="1" lang="ja-JP" altLang="ja-JP" sz="1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ホワイエ</a:t>
                      </a:r>
                      <a:r>
                        <a:rPr kumimoji="1" lang="ja-JP" altLang="en-US" sz="1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r>
                        <a:rPr lang="ja-JP" altLang="ja-JP" sz="1300">
                          <a:effectLst/>
                        </a:rPr>
                        <a:t> </a:t>
                      </a:r>
                      <a:endParaRPr lang="en-US" altLang="ja-JP" sz="1300" dirty="0">
                        <a:effectLst/>
                      </a:endParaRPr>
                    </a:p>
                    <a:p>
                      <a:pPr algn="l" fontAlgn="ctr"/>
                      <a:r>
                        <a:rPr kumimoji="1" lang="ja-JP" altLang="en-US" sz="1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　　　　　　</a:t>
                      </a:r>
                      <a:r>
                        <a:rPr kumimoji="1" lang="ja-JP" altLang="ja-JP" sz="1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＊自社のフロアーを明記してください</a:t>
                      </a:r>
                      <a:r>
                        <a:rPr lang="ja-JP" altLang="ja-JP" sz="1300">
                          <a:effectLst/>
                        </a:rPr>
                        <a:t> </a:t>
                      </a:r>
                      <a:endParaRPr kumimoji="1" lang="ja-JP" altLang="en-US" sz="1300" dirty="0">
                        <a:solidFill>
                          <a:srgbClr val="FF0000"/>
                        </a:solidFill>
                      </a:endParaRPr>
                    </a:p>
                  </a:txBody>
                  <a:tcPr marL="90539" marR="90539" marT="45269" marB="452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632726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7F3FF9-F1B3-4678-90E2-80B0C3BE368C}"/>
              </a:ext>
            </a:extLst>
          </p:cNvPr>
          <p:cNvSpPr txBox="1"/>
          <p:nvPr/>
        </p:nvSpPr>
        <p:spPr>
          <a:xfrm>
            <a:off x="7491656" y="5744414"/>
            <a:ext cx="1872629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 b="1" dirty="0"/>
              <a:t>　　　／　　　個口</a:t>
            </a:r>
            <a:endParaRPr lang="en-US" altLang="ja-JP" sz="1463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405BD9D-50A5-492D-BC60-B22072979A94}"/>
              </a:ext>
            </a:extLst>
          </p:cNvPr>
          <p:cNvSpPr txBox="1"/>
          <p:nvPr/>
        </p:nvSpPr>
        <p:spPr>
          <a:xfrm>
            <a:off x="548037" y="5567420"/>
            <a:ext cx="3881191" cy="542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</a:t>
            </a:r>
            <a:r>
              <a:rPr lang="en-US" altLang="ja-JP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</a:t>
            </a:r>
            <a:r>
              <a:rPr lang="ja-JP" altLang="en-US" sz="1463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</a:t>
            </a:r>
            <a:r>
              <a:rPr lang="ja-JP" altLang="en-US" sz="1463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日（水）</a:t>
            </a:r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必着指定でご送付ください。</a:t>
            </a:r>
            <a:endParaRPr lang="en-US" altLang="ja-JP" sz="1463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＊コピーしてすべての荷物に貼付してください</a:t>
            </a:r>
            <a:r>
              <a:rPr lang="ja-JP" altLang="en-US" sz="146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DDEF21-6788-4BBB-912D-55172C5E44E4}"/>
              </a:ext>
            </a:extLst>
          </p:cNvPr>
          <p:cNvSpPr/>
          <p:nvPr/>
        </p:nvSpPr>
        <p:spPr>
          <a:xfrm>
            <a:off x="7319509" y="5571666"/>
            <a:ext cx="2010149" cy="538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</p:spTree>
    <p:extLst>
      <p:ext uri="{BB962C8B-B14F-4D97-AF65-F5344CB8AC3E}">
        <p14:creationId xmlns:p14="http://schemas.microsoft.com/office/powerpoint/2010/main" val="872110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102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HGSｺﾞｼｯｸE</vt:lpstr>
      <vt:lpstr>MS PGothic</vt:lpstr>
      <vt:lpstr>游ゴシック</vt:lpstr>
      <vt:lpstr>Arial</vt:lpstr>
      <vt:lpstr>Calibri</vt:lpstr>
      <vt:lpstr>Calibri Light</vt:lpstr>
      <vt:lpstr>Office テーマ</vt:lpstr>
      <vt:lpstr>第125回日本眼科学会総会 併設器械展示会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第123回日本眼科学会総会 併設器械展示</dc:title>
  <dc:creator>joia02</dc:creator>
  <cp:lastModifiedBy>user</cp:lastModifiedBy>
  <cp:revision>11</cp:revision>
  <dcterms:created xsi:type="dcterms:W3CDTF">2019-01-15T02:34:05Z</dcterms:created>
  <dcterms:modified xsi:type="dcterms:W3CDTF">2021-02-02T06:49:57Z</dcterms:modified>
</cp:coreProperties>
</file>